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1"/>
  </p:sldMasterIdLst>
  <p:notesMasterIdLst>
    <p:notesMasterId r:id="rId28"/>
  </p:notesMasterIdLst>
  <p:sldIdLst>
    <p:sldId id="281" r:id="rId2"/>
    <p:sldId id="282" r:id="rId3"/>
    <p:sldId id="256" r:id="rId4"/>
    <p:sldId id="279" r:id="rId5"/>
    <p:sldId id="311" r:id="rId6"/>
    <p:sldId id="310" r:id="rId7"/>
    <p:sldId id="312" r:id="rId8"/>
    <p:sldId id="288" r:id="rId9"/>
    <p:sldId id="293" r:id="rId10"/>
    <p:sldId id="317" r:id="rId11"/>
    <p:sldId id="316" r:id="rId12"/>
    <p:sldId id="292" r:id="rId13"/>
    <p:sldId id="284" r:id="rId14"/>
    <p:sldId id="290" r:id="rId15"/>
    <p:sldId id="297" r:id="rId16"/>
    <p:sldId id="298" r:id="rId17"/>
    <p:sldId id="287" r:id="rId18"/>
    <p:sldId id="295" r:id="rId19"/>
    <p:sldId id="296" r:id="rId20"/>
    <p:sldId id="303" r:id="rId21"/>
    <p:sldId id="305" r:id="rId22"/>
    <p:sldId id="306" r:id="rId23"/>
    <p:sldId id="308" r:id="rId24"/>
    <p:sldId id="267" r:id="rId25"/>
    <p:sldId id="314" r:id="rId26"/>
    <p:sldId id="31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94660"/>
  </p:normalViewPr>
  <p:slideViewPr>
    <p:cSldViewPr>
      <p:cViewPr varScale="1">
        <p:scale>
          <a:sx n="69" d="100"/>
          <a:sy n="69" d="100"/>
        </p:scale>
        <p:origin x="112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9428C-0985-4F0A-AB4F-8680EDC4D0C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4C8BC3-1B80-4C7C-ABF7-0AFF94AEB240}">
      <dgm:prSet custT="1"/>
      <dgm:spPr/>
      <dgm:t>
        <a:bodyPr/>
        <a:lstStyle/>
        <a:p>
          <a:pPr rtl="0"/>
          <a:r>
            <a:rPr lang="en-US" sz="3200" dirty="0" smtClean="0"/>
            <a:t>At the end the lesson learners should be able to:</a:t>
          </a:r>
          <a:endParaRPr lang="en-US" sz="3200" dirty="0"/>
        </a:p>
      </dgm:t>
    </dgm:pt>
    <dgm:pt modelId="{A9BB8FBE-0F41-46F5-B443-7363C6C23CE1}" type="parTrans" cxnId="{8D8B4D80-6E50-4FC7-A3F2-D9148DDF5442}">
      <dgm:prSet/>
      <dgm:spPr/>
      <dgm:t>
        <a:bodyPr/>
        <a:lstStyle/>
        <a:p>
          <a:endParaRPr lang="en-US"/>
        </a:p>
      </dgm:t>
    </dgm:pt>
    <dgm:pt modelId="{F45FF422-9527-407C-93ED-B05193D51E33}" type="sibTrans" cxnId="{8D8B4D80-6E50-4FC7-A3F2-D9148DDF5442}">
      <dgm:prSet/>
      <dgm:spPr/>
      <dgm:t>
        <a:bodyPr/>
        <a:lstStyle/>
        <a:p>
          <a:endParaRPr lang="en-US"/>
        </a:p>
      </dgm:t>
    </dgm:pt>
    <dgm:pt modelId="{470F969C-107F-4D46-9E16-829E656CF109}">
      <dgm:prSet custT="1"/>
      <dgm:spPr/>
      <dgm:t>
        <a:bodyPr/>
        <a:lstStyle/>
        <a:p>
          <a:pPr rtl="0"/>
          <a:r>
            <a:rPr lang="en-US" sz="3200" smtClean="0"/>
            <a:t>1)   identify alkali metals </a:t>
          </a:r>
          <a:endParaRPr lang="en-US" sz="3200"/>
        </a:p>
      </dgm:t>
    </dgm:pt>
    <dgm:pt modelId="{065C47C3-CF6A-42FE-BA1C-96BE1FD5C7E1}" type="parTrans" cxnId="{E9F84F2B-0611-4DC4-8C07-4C033FE55CE1}">
      <dgm:prSet/>
      <dgm:spPr/>
      <dgm:t>
        <a:bodyPr/>
        <a:lstStyle/>
        <a:p>
          <a:endParaRPr lang="en-US"/>
        </a:p>
      </dgm:t>
    </dgm:pt>
    <dgm:pt modelId="{6350B6F5-961F-47B3-901A-A837F8D801BA}" type="sibTrans" cxnId="{E9F84F2B-0611-4DC4-8C07-4C033FE55CE1}">
      <dgm:prSet/>
      <dgm:spPr/>
      <dgm:t>
        <a:bodyPr/>
        <a:lstStyle/>
        <a:p>
          <a:endParaRPr lang="en-US"/>
        </a:p>
      </dgm:t>
    </dgm:pt>
    <dgm:pt modelId="{B26DAED1-79AA-4805-BE7E-0DA66B4EB0F2}">
      <dgm:prSet custT="1"/>
      <dgm:spPr/>
      <dgm:t>
        <a:bodyPr/>
        <a:lstStyle/>
        <a:p>
          <a:pPr rtl="0"/>
          <a:r>
            <a:rPr lang="en-US" sz="3200" smtClean="0"/>
            <a:t>2) write the electronic arrangements of alkali metals</a:t>
          </a:r>
          <a:endParaRPr lang="en-US" sz="3200"/>
        </a:p>
      </dgm:t>
    </dgm:pt>
    <dgm:pt modelId="{54AA6603-F7F9-49CD-9D4B-655E33CB9DB7}" type="parTrans" cxnId="{137EB6FB-861A-444E-9C31-7FE14C477F48}">
      <dgm:prSet/>
      <dgm:spPr/>
      <dgm:t>
        <a:bodyPr/>
        <a:lstStyle/>
        <a:p>
          <a:endParaRPr lang="en-US"/>
        </a:p>
      </dgm:t>
    </dgm:pt>
    <dgm:pt modelId="{BB7C7085-3517-4091-829B-6E08259CAAA3}" type="sibTrans" cxnId="{137EB6FB-861A-444E-9C31-7FE14C477F48}">
      <dgm:prSet/>
      <dgm:spPr/>
      <dgm:t>
        <a:bodyPr/>
        <a:lstStyle/>
        <a:p>
          <a:endParaRPr lang="en-US"/>
        </a:p>
      </dgm:t>
    </dgm:pt>
    <dgm:pt modelId="{AFBF661C-4930-4C0C-BCFA-12DB27219CD9}">
      <dgm:prSet custT="1"/>
      <dgm:spPr/>
      <dgm:t>
        <a:bodyPr/>
        <a:lstStyle/>
        <a:p>
          <a:pPr rtl="0"/>
          <a:r>
            <a:rPr lang="en-US" sz="3200" smtClean="0"/>
            <a:t>3) state and explain the trends in physical properties of alkali metals.</a:t>
          </a:r>
          <a:endParaRPr lang="en-US" sz="3200"/>
        </a:p>
      </dgm:t>
    </dgm:pt>
    <dgm:pt modelId="{376A5163-BC40-4BC7-8A56-C6A7766E876E}" type="parTrans" cxnId="{9A449348-7716-48EF-85CD-7173A05F1DEC}">
      <dgm:prSet/>
      <dgm:spPr/>
      <dgm:t>
        <a:bodyPr/>
        <a:lstStyle/>
        <a:p>
          <a:endParaRPr lang="en-US"/>
        </a:p>
      </dgm:t>
    </dgm:pt>
    <dgm:pt modelId="{2E1E26E1-2AC6-48D0-82BF-A66586AC6E9E}" type="sibTrans" cxnId="{9A449348-7716-48EF-85CD-7173A05F1DEC}">
      <dgm:prSet/>
      <dgm:spPr/>
      <dgm:t>
        <a:bodyPr/>
        <a:lstStyle/>
        <a:p>
          <a:endParaRPr lang="en-US"/>
        </a:p>
      </dgm:t>
    </dgm:pt>
    <dgm:pt modelId="{349D67D9-D604-48D2-849F-436AFA97C559}">
      <dgm:prSet custT="1"/>
      <dgm:spPr/>
      <dgm:t>
        <a:bodyPr/>
        <a:lstStyle/>
        <a:p>
          <a:pPr rtl="0"/>
          <a:r>
            <a:rPr lang="en-US" sz="3200" smtClean="0"/>
            <a:t>4) state uses  of sodium metal and it's compounds.</a:t>
          </a:r>
          <a:endParaRPr lang="en-US" sz="3200"/>
        </a:p>
      </dgm:t>
    </dgm:pt>
    <dgm:pt modelId="{F9013AAC-3608-4AB9-A4CB-7EE0F15C926D}" type="parTrans" cxnId="{C4E1D18B-E9D7-46B0-8623-7AD9D5C0AC04}">
      <dgm:prSet/>
      <dgm:spPr/>
      <dgm:t>
        <a:bodyPr/>
        <a:lstStyle/>
        <a:p>
          <a:endParaRPr lang="en-US"/>
        </a:p>
      </dgm:t>
    </dgm:pt>
    <dgm:pt modelId="{D7544B68-825F-42B0-A866-6C9E0544D2A2}" type="sibTrans" cxnId="{C4E1D18B-E9D7-46B0-8623-7AD9D5C0AC04}">
      <dgm:prSet/>
      <dgm:spPr/>
      <dgm:t>
        <a:bodyPr/>
        <a:lstStyle/>
        <a:p>
          <a:endParaRPr lang="en-US"/>
        </a:p>
      </dgm:t>
    </dgm:pt>
    <dgm:pt modelId="{E44AE99B-14B3-4AF7-A16B-A6C4848731DD}" type="pres">
      <dgm:prSet presAssocID="{A089428C-0985-4F0A-AB4F-8680EDC4D0C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7ECFBC-91E1-4021-BBC5-E95D803C8517}" type="pres">
      <dgm:prSet presAssocID="{F24C8BC3-1B80-4C7C-ABF7-0AFF94AEB240}" presName="circle1" presStyleLbl="node1" presStyleIdx="0" presStyleCnt="5"/>
      <dgm:spPr/>
    </dgm:pt>
    <dgm:pt modelId="{A616A7EE-723A-4E1E-BE7C-4682C66AAF10}" type="pres">
      <dgm:prSet presAssocID="{F24C8BC3-1B80-4C7C-ABF7-0AFF94AEB240}" presName="space" presStyleCnt="0"/>
      <dgm:spPr/>
    </dgm:pt>
    <dgm:pt modelId="{912F5447-1C0C-487B-8A12-C6E73F209953}" type="pres">
      <dgm:prSet presAssocID="{F24C8BC3-1B80-4C7C-ABF7-0AFF94AEB240}" presName="rect1" presStyleLbl="alignAcc1" presStyleIdx="0" presStyleCnt="5" custScaleX="109411" custLinFactNeighborX="742" custLinFactNeighborY="634"/>
      <dgm:spPr/>
      <dgm:t>
        <a:bodyPr/>
        <a:lstStyle/>
        <a:p>
          <a:endParaRPr lang="en-US"/>
        </a:p>
      </dgm:t>
    </dgm:pt>
    <dgm:pt modelId="{F1359AAE-22B0-4B65-AAD5-377EE87C0C57}" type="pres">
      <dgm:prSet presAssocID="{470F969C-107F-4D46-9E16-829E656CF109}" presName="vertSpace2" presStyleLbl="node1" presStyleIdx="0" presStyleCnt="5"/>
      <dgm:spPr/>
    </dgm:pt>
    <dgm:pt modelId="{0E020043-2CDF-4A0A-BC39-90172E4170E8}" type="pres">
      <dgm:prSet presAssocID="{470F969C-107F-4D46-9E16-829E656CF109}" presName="circle2" presStyleLbl="node1" presStyleIdx="1" presStyleCnt="5"/>
      <dgm:spPr/>
    </dgm:pt>
    <dgm:pt modelId="{26D53293-EE34-457F-8CE4-C087270814CA}" type="pres">
      <dgm:prSet presAssocID="{470F969C-107F-4D46-9E16-829E656CF109}" presName="rect2" presStyleLbl="alignAcc1" presStyleIdx="1" presStyleCnt="5"/>
      <dgm:spPr/>
      <dgm:t>
        <a:bodyPr/>
        <a:lstStyle/>
        <a:p>
          <a:endParaRPr lang="en-US"/>
        </a:p>
      </dgm:t>
    </dgm:pt>
    <dgm:pt modelId="{5F24B6DF-514F-4DEB-AC26-A4DCD9D60E52}" type="pres">
      <dgm:prSet presAssocID="{B26DAED1-79AA-4805-BE7E-0DA66B4EB0F2}" presName="vertSpace3" presStyleLbl="node1" presStyleIdx="1" presStyleCnt="5"/>
      <dgm:spPr/>
    </dgm:pt>
    <dgm:pt modelId="{6A6D9ACD-EE3E-4FE9-A84C-F0EB3BAD0A91}" type="pres">
      <dgm:prSet presAssocID="{B26DAED1-79AA-4805-BE7E-0DA66B4EB0F2}" presName="circle3" presStyleLbl="node1" presStyleIdx="2" presStyleCnt="5"/>
      <dgm:spPr/>
    </dgm:pt>
    <dgm:pt modelId="{7672EF92-0630-407F-8202-E501AA46E169}" type="pres">
      <dgm:prSet presAssocID="{B26DAED1-79AA-4805-BE7E-0DA66B4EB0F2}" presName="rect3" presStyleLbl="alignAcc1" presStyleIdx="2" presStyleCnt="5"/>
      <dgm:spPr/>
      <dgm:t>
        <a:bodyPr/>
        <a:lstStyle/>
        <a:p>
          <a:endParaRPr lang="en-US"/>
        </a:p>
      </dgm:t>
    </dgm:pt>
    <dgm:pt modelId="{32CBFE85-8D1B-4523-AD99-22CDD228E13C}" type="pres">
      <dgm:prSet presAssocID="{AFBF661C-4930-4C0C-BCFA-12DB27219CD9}" presName="vertSpace4" presStyleLbl="node1" presStyleIdx="2" presStyleCnt="5"/>
      <dgm:spPr/>
    </dgm:pt>
    <dgm:pt modelId="{6D257BAE-244E-42D5-9DC7-19A2D2609388}" type="pres">
      <dgm:prSet presAssocID="{AFBF661C-4930-4C0C-BCFA-12DB27219CD9}" presName="circle4" presStyleLbl="node1" presStyleIdx="3" presStyleCnt="5"/>
      <dgm:spPr/>
    </dgm:pt>
    <dgm:pt modelId="{F35B8D6A-7BF5-4C13-9C2E-4EB293AC744A}" type="pres">
      <dgm:prSet presAssocID="{AFBF661C-4930-4C0C-BCFA-12DB27219CD9}" presName="rect4" presStyleLbl="alignAcc1" presStyleIdx="3" presStyleCnt="5" custLinFactNeighborX="-742" custLinFactNeighborY="-147"/>
      <dgm:spPr/>
      <dgm:t>
        <a:bodyPr/>
        <a:lstStyle/>
        <a:p>
          <a:endParaRPr lang="en-US"/>
        </a:p>
      </dgm:t>
    </dgm:pt>
    <dgm:pt modelId="{6F7AF61C-24EA-435E-B88E-4178D83B103E}" type="pres">
      <dgm:prSet presAssocID="{349D67D9-D604-48D2-849F-436AFA97C559}" presName="vertSpace5" presStyleLbl="node1" presStyleIdx="3" presStyleCnt="5"/>
      <dgm:spPr/>
    </dgm:pt>
    <dgm:pt modelId="{54B8FF17-9DE1-4DC1-AAE0-6F7D4129483E}" type="pres">
      <dgm:prSet presAssocID="{349D67D9-D604-48D2-849F-436AFA97C559}" presName="circle5" presStyleLbl="node1" presStyleIdx="4" presStyleCnt="5"/>
      <dgm:spPr/>
    </dgm:pt>
    <dgm:pt modelId="{A8CA8906-7C47-4CBA-AC35-52625FE2CC2C}" type="pres">
      <dgm:prSet presAssocID="{349D67D9-D604-48D2-849F-436AFA97C559}" presName="rect5" presStyleLbl="alignAcc1" presStyleIdx="4" presStyleCnt="5"/>
      <dgm:spPr/>
      <dgm:t>
        <a:bodyPr/>
        <a:lstStyle/>
        <a:p>
          <a:endParaRPr lang="en-US"/>
        </a:p>
      </dgm:t>
    </dgm:pt>
    <dgm:pt modelId="{4FFE3ED8-31C0-4527-BE49-7A4C2C4637AF}" type="pres">
      <dgm:prSet presAssocID="{F24C8BC3-1B80-4C7C-ABF7-0AFF94AEB240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FEE1A-2F90-48A9-A5F1-98FF26AE158E}" type="pres">
      <dgm:prSet presAssocID="{470F969C-107F-4D46-9E16-829E656CF109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F1EE2-C598-489C-A06A-1B985E467915}" type="pres">
      <dgm:prSet presAssocID="{B26DAED1-79AA-4805-BE7E-0DA66B4EB0F2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765CF-50A8-40DF-8AEA-B83292E91FAF}" type="pres">
      <dgm:prSet presAssocID="{AFBF661C-4930-4C0C-BCFA-12DB27219CD9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77410-393C-4EDA-A16F-326B2D2E2410}" type="pres">
      <dgm:prSet presAssocID="{349D67D9-D604-48D2-849F-436AFA97C559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35532D-266B-4592-9D8E-A68431A5EA61}" type="presOf" srcId="{470F969C-107F-4D46-9E16-829E656CF109}" destId="{26D53293-EE34-457F-8CE4-C087270814CA}" srcOrd="0" destOrd="0" presId="urn:microsoft.com/office/officeart/2005/8/layout/target3"/>
    <dgm:cxn modelId="{E9F84F2B-0611-4DC4-8C07-4C033FE55CE1}" srcId="{A089428C-0985-4F0A-AB4F-8680EDC4D0CB}" destId="{470F969C-107F-4D46-9E16-829E656CF109}" srcOrd="1" destOrd="0" parTransId="{065C47C3-CF6A-42FE-BA1C-96BE1FD5C7E1}" sibTransId="{6350B6F5-961F-47B3-901A-A837F8D801BA}"/>
    <dgm:cxn modelId="{8D8B4D80-6E50-4FC7-A3F2-D9148DDF5442}" srcId="{A089428C-0985-4F0A-AB4F-8680EDC4D0CB}" destId="{F24C8BC3-1B80-4C7C-ABF7-0AFF94AEB240}" srcOrd="0" destOrd="0" parTransId="{A9BB8FBE-0F41-46F5-B443-7363C6C23CE1}" sibTransId="{F45FF422-9527-407C-93ED-B05193D51E33}"/>
    <dgm:cxn modelId="{09624654-63AB-4B50-AEFB-726F2909D6AE}" type="presOf" srcId="{F24C8BC3-1B80-4C7C-ABF7-0AFF94AEB240}" destId="{912F5447-1C0C-487B-8A12-C6E73F209953}" srcOrd="0" destOrd="0" presId="urn:microsoft.com/office/officeart/2005/8/layout/target3"/>
    <dgm:cxn modelId="{6B71AC6E-6A19-42DF-8BD6-F4D85EE4E867}" type="presOf" srcId="{B26DAED1-79AA-4805-BE7E-0DA66B4EB0F2}" destId="{7672EF92-0630-407F-8202-E501AA46E169}" srcOrd="0" destOrd="0" presId="urn:microsoft.com/office/officeart/2005/8/layout/target3"/>
    <dgm:cxn modelId="{11FCAA27-17DB-4A89-85BD-CC19E356319C}" type="presOf" srcId="{AFBF661C-4930-4C0C-BCFA-12DB27219CD9}" destId="{F35B8D6A-7BF5-4C13-9C2E-4EB293AC744A}" srcOrd="0" destOrd="0" presId="urn:microsoft.com/office/officeart/2005/8/layout/target3"/>
    <dgm:cxn modelId="{50BB5F5F-D691-4323-850E-DA22B3680CEA}" type="presOf" srcId="{349D67D9-D604-48D2-849F-436AFA97C559}" destId="{2ED77410-393C-4EDA-A16F-326B2D2E2410}" srcOrd="1" destOrd="0" presId="urn:microsoft.com/office/officeart/2005/8/layout/target3"/>
    <dgm:cxn modelId="{A5EC812F-AF63-4641-8968-9C32BE6A1940}" type="presOf" srcId="{A089428C-0985-4F0A-AB4F-8680EDC4D0CB}" destId="{E44AE99B-14B3-4AF7-A16B-A6C4848731DD}" srcOrd="0" destOrd="0" presId="urn:microsoft.com/office/officeart/2005/8/layout/target3"/>
    <dgm:cxn modelId="{A4D29E77-0A6C-4BEF-8959-E752586C5ADD}" type="presOf" srcId="{AFBF661C-4930-4C0C-BCFA-12DB27219CD9}" destId="{115765CF-50A8-40DF-8AEA-B83292E91FAF}" srcOrd="1" destOrd="0" presId="urn:microsoft.com/office/officeart/2005/8/layout/target3"/>
    <dgm:cxn modelId="{1D1459DF-65C9-4C1F-A216-E2089294A10C}" type="presOf" srcId="{F24C8BC3-1B80-4C7C-ABF7-0AFF94AEB240}" destId="{4FFE3ED8-31C0-4527-BE49-7A4C2C4637AF}" srcOrd="1" destOrd="0" presId="urn:microsoft.com/office/officeart/2005/8/layout/target3"/>
    <dgm:cxn modelId="{9A449348-7716-48EF-85CD-7173A05F1DEC}" srcId="{A089428C-0985-4F0A-AB4F-8680EDC4D0CB}" destId="{AFBF661C-4930-4C0C-BCFA-12DB27219CD9}" srcOrd="3" destOrd="0" parTransId="{376A5163-BC40-4BC7-8A56-C6A7766E876E}" sibTransId="{2E1E26E1-2AC6-48D0-82BF-A66586AC6E9E}"/>
    <dgm:cxn modelId="{FE50D993-A6E4-4534-B796-68B76C65A98E}" type="presOf" srcId="{349D67D9-D604-48D2-849F-436AFA97C559}" destId="{A8CA8906-7C47-4CBA-AC35-52625FE2CC2C}" srcOrd="0" destOrd="0" presId="urn:microsoft.com/office/officeart/2005/8/layout/target3"/>
    <dgm:cxn modelId="{137EB6FB-861A-444E-9C31-7FE14C477F48}" srcId="{A089428C-0985-4F0A-AB4F-8680EDC4D0CB}" destId="{B26DAED1-79AA-4805-BE7E-0DA66B4EB0F2}" srcOrd="2" destOrd="0" parTransId="{54AA6603-F7F9-49CD-9D4B-655E33CB9DB7}" sibTransId="{BB7C7085-3517-4091-829B-6E08259CAAA3}"/>
    <dgm:cxn modelId="{82F39E15-2C6B-470D-A2A4-A65A777C892C}" type="presOf" srcId="{470F969C-107F-4D46-9E16-829E656CF109}" destId="{962FEE1A-2F90-48A9-A5F1-98FF26AE158E}" srcOrd="1" destOrd="0" presId="urn:microsoft.com/office/officeart/2005/8/layout/target3"/>
    <dgm:cxn modelId="{5DFF3CDE-F524-4722-8A42-899519E36A78}" type="presOf" srcId="{B26DAED1-79AA-4805-BE7E-0DA66B4EB0F2}" destId="{CC7F1EE2-C598-489C-A06A-1B985E467915}" srcOrd="1" destOrd="0" presId="urn:microsoft.com/office/officeart/2005/8/layout/target3"/>
    <dgm:cxn modelId="{C4E1D18B-E9D7-46B0-8623-7AD9D5C0AC04}" srcId="{A089428C-0985-4F0A-AB4F-8680EDC4D0CB}" destId="{349D67D9-D604-48D2-849F-436AFA97C559}" srcOrd="4" destOrd="0" parTransId="{F9013AAC-3608-4AB9-A4CB-7EE0F15C926D}" sibTransId="{D7544B68-825F-42B0-A866-6C9E0544D2A2}"/>
    <dgm:cxn modelId="{4CAB2739-1A69-4A13-87D6-5DAD9B9FB8A8}" type="presParOf" srcId="{E44AE99B-14B3-4AF7-A16B-A6C4848731DD}" destId="{3A7ECFBC-91E1-4021-BBC5-E95D803C8517}" srcOrd="0" destOrd="0" presId="urn:microsoft.com/office/officeart/2005/8/layout/target3"/>
    <dgm:cxn modelId="{4B38B46B-369C-4D81-90B2-6A0A09FED7FB}" type="presParOf" srcId="{E44AE99B-14B3-4AF7-A16B-A6C4848731DD}" destId="{A616A7EE-723A-4E1E-BE7C-4682C66AAF10}" srcOrd="1" destOrd="0" presId="urn:microsoft.com/office/officeart/2005/8/layout/target3"/>
    <dgm:cxn modelId="{F82E92E8-1C61-4586-8739-95C3CEFF8978}" type="presParOf" srcId="{E44AE99B-14B3-4AF7-A16B-A6C4848731DD}" destId="{912F5447-1C0C-487B-8A12-C6E73F209953}" srcOrd="2" destOrd="0" presId="urn:microsoft.com/office/officeart/2005/8/layout/target3"/>
    <dgm:cxn modelId="{3F49A150-17E7-45C6-8B9F-3146391E1532}" type="presParOf" srcId="{E44AE99B-14B3-4AF7-A16B-A6C4848731DD}" destId="{F1359AAE-22B0-4B65-AAD5-377EE87C0C57}" srcOrd="3" destOrd="0" presId="urn:microsoft.com/office/officeart/2005/8/layout/target3"/>
    <dgm:cxn modelId="{DC184E08-43AC-4129-8EFB-82F17C80DF60}" type="presParOf" srcId="{E44AE99B-14B3-4AF7-A16B-A6C4848731DD}" destId="{0E020043-2CDF-4A0A-BC39-90172E4170E8}" srcOrd="4" destOrd="0" presId="urn:microsoft.com/office/officeart/2005/8/layout/target3"/>
    <dgm:cxn modelId="{7090D31C-E943-45E1-8020-694A8C62EE66}" type="presParOf" srcId="{E44AE99B-14B3-4AF7-A16B-A6C4848731DD}" destId="{26D53293-EE34-457F-8CE4-C087270814CA}" srcOrd="5" destOrd="0" presId="urn:microsoft.com/office/officeart/2005/8/layout/target3"/>
    <dgm:cxn modelId="{A8BCB3A0-BB73-48EE-8AA0-D34E224338F1}" type="presParOf" srcId="{E44AE99B-14B3-4AF7-A16B-A6C4848731DD}" destId="{5F24B6DF-514F-4DEB-AC26-A4DCD9D60E52}" srcOrd="6" destOrd="0" presId="urn:microsoft.com/office/officeart/2005/8/layout/target3"/>
    <dgm:cxn modelId="{F8B5DD30-D44A-4241-8ADE-0C38EBC397A5}" type="presParOf" srcId="{E44AE99B-14B3-4AF7-A16B-A6C4848731DD}" destId="{6A6D9ACD-EE3E-4FE9-A84C-F0EB3BAD0A91}" srcOrd="7" destOrd="0" presId="urn:microsoft.com/office/officeart/2005/8/layout/target3"/>
    <dgm:cxn modelId="{3567A6BB-62A3-428D-8CAF-B3F2A32FB87B}" type="presParOf" srcId="{E44AE99B-14B3-4AF7-A16B-A6C4848731DD}" destId="{7672EF92-0630-407F-8202-E501AA46E169}" srcOrd="8" destOrd="0" presId="urn:microsoft.com/office/officeart/2005/8/layout/target3"/>
    <dgm:cxn modelId="{1A88D271-458E-48F0-9434-CF5AAFF489E4}" type="presParOf" srcId="{E44AE99B-14B3-4AF7-A16B-A6C4848731DD}" destId="{32CBFE85-8D1B-4523-AD99-22CDD228E13C}" srcOrd="9" destOrd="0" presId="urn:microsoft.com/office/officeart/2005/8/layout/target3"/>
    <dgm:cxn modelId="{543F4A16-7647-40E6-9F62-3867CB245862}" type="presParOf" srcId="{E44AE99B-14B3-4AF7-A16B-A6C4848731DD}" destId="{6D257BAE-244E-42D5-9DC7-19A2D2609388}" srcOrd="10" destOrd="0" presId="urn:microsoft.com/office/officeart/2005/8/layout/target3"/>
    <dgm:cxn modelId="{B7B14182-F2F7-416C-9808-12F1B94D44D2}" type="presParOf" srcId="{E44AE99B-14B3-4AF7-A16B-A6C4848731DD}" destId="{F35B8D6A-7BF5-4C13-9C2E-4EB293AC744A}" srcOrd="11" destOrd="0" presId="urn:microsoft.com/office/officeart/2005/8/layout/target3"/>
    <dgm:cxn modelId="{AEAF5DA4-9AFC-404B-A62B-52758C112D69}" type="presParOf" srcId="{E44AE99B-14B3-4AF7-A16B-A6C4848731DD}" destId="{6F7AF61C-24EA-435E-B88E-4178D83B103E}" srcOrd="12" destOrd="0" presId="urn:microsoft.com/office/officeart/2005/8/layout/target3"/>
    <dgm:cxn modelId="{3CCA884B-B74E-4E5B-8EBF-609AE968BC93}" type="presParOf" srcId="{E44AE99B-14B3-4AF7-A16B-A6C4848731DD}" destId="{54B8FF17-9DE1-4DC1-AAE0-6F7D4129483E}" srcOrd="13" destOrd="0" presId="urn:microsoft.com/office/officeart/2005/8/layout/target3"/>
    <dgm:cxn modelId="{9BCA783F-4041-48E0-BA4B-0B9D2E540230}" type="presParOf" srcId="{E44AE99B-14B3-4AF7-A16B-A6C4848731DD}" destId="{A8CA8906-7C47-4CBA-AC35-52625FE2CC2C}" srcOrd="14" destOrd="0" presId="urn:microsoft.com/office/officeart/2005/8/layout/target3"/>
    <dgm:cxn modelId="{F0FBB72D-310D-4602-92C9-FBC780DF1794}" type="presParOf" srcId="{E44AE99B-14B3-4AF7-A16B-A6C4848731DD}" destId="{4FFE3ED8-31C0-4527-BE49-7A4C2C4637AF}" srcOrd="15" destOrd="0" presId="urn:microsoft.com/office/officeart/2005/8/layout/target3"/>
    <dgm:cxn modelId="{63CF5FF8-23D9-460F-A495-0890A84F36E6}" type="presParOf" srcId="{E44AE99B-14B3-4AF7-A16B-A6C4848731DD}" destId="{962FEE1A-2F90-48A9-A5F1-98FF26AE158E}" srcOrd="16" destOrd="0" presId="urn:microsoft.com/office/officeart/2005/8/layout/target3"/>
    <dgm:cxn modelId="{7044C27C-8719-47A8-AC10-1A1A6D15659D}" type="presParOf" srcId="{E44AE99B-14B3-4AF7-A16B-A6C4848731DD}" destId="{CC7F1EE2-C598-489C-A06A-1B985E467915}" srcOrd="17" destOrd="0" presId="urn:microsoft.com/office/officeart/2005/8/layout/target3"/>
    <dgm:cxn modelId="{450D5D6A-835E-4E66-B846-D5202D833A58}" type="presParOf" srcId="{E44AE99B-14B3-4AF7-A16B-A6C4848731DD}" destId="{115765CF-50A8-40DF-8AEA-B83292E91FAF}" srcOrd="18" destOrd="0" presId="urn:microsoft.com/office/officeart/2005/8/layout/target3"/>
    <dgm:cxn modelId="{6A8AB193-203D-4209-96F6-668C0A51EB04}" type="presParOf" srcId="{E44AE99B-14B3-4AF7-A16B-A6C4848731DD}" destId="{2ED77410-393C-4EDA-A16F-326B2D2E2410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395E6-BAE5-4550-B1DF-EBF2E1F8432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E785EEF-DD53-4B8B-8A06-6C7D30D5907F}">
      <dgm:prSet/>
      <dgm:spPr/>
      <dgm:t>
        <a:bodyPr/>
        <a:lstStyle/>
        <a:p>
          <a:pPr rtl="0"/>
          <a:r>
            <a:rPr lang="en-US" smtClean="0"/>
            <a:t>ATOMIC RADIUS</a:t>
          </a:r>
          <a:endParaRPr lang="en-US"/>
        </a:p>
      </dgm:t>
    </dgm:pt>
    <dgm:pt modelId="{F82C303E-9522-4BFC-9520-A90414C1CA01}" type="parTrans" cxnId="{E3EDA098-6E4E-4541-87C1-5120BA2C7E34}">
      <dgm:prSet/>
      <dgm:spPr/>
      <dgm:t>
        <a:bodyPr/>
        <a:lstStyle/>
        <a:p>
          <a:endParaRPr lang="en-US"/>
        </a:p>
      </dgm:t>
    </dgm:pt>
    <dgm:pt modelId="{1CAC1C30-DA13-4755-A007-5B4CE576A61C}" type="sibTrans" cxnId="{E3EDA098-6E4E-4541-87C1-5120BA2C7E34}">
      <dgm:prSet/>
      <dgm:spPr/>
      <dgm:t>
        <a:bodyPr/>
        <a:lstStyle/>
        <a:p>
          <a:endParaRPr lang="en-US"/>
        </a:p>
      </dgm:t>
    </dgm:pt>
    <dgm:pt modelId="{560A4E27-7450-4575-A990-70ED952CCEEB}">
      <dgm:prSet/>
      <dgm:spPr/>
      <dgm:t>
        <a:bodyPr/>
        <a:lstStyle/>
        <a:p>
          <a:pPr rtl="0"/>
          <a:r>
            <a:rPr lang="en-US" smtClean="0"/>
            <a:t>IONIC RADIUS</a:t>
          </a:r>
          <a:endParaRPr lang="en-US"/>
        </a:p>
      </dgm:t>
    </dgm:pt>
    <dgm:pt modelId="{3986CDF0-E0FC-4E65-9996-327CCD7FA30A}" type="parTrans" cxnId="{5C8DA124-0220-46F3-A8B8-AFFFEEBF1796}">
      <dgm:prSet/>
      <dgm:spPr/>
      <dgm:t>
        <a:bodyPr/>
        <a:lstStyle/>
        <a:p>
          <a:endParaRPr lang="en-US"/>
        </a:p>
      </dgm:t>
    </dgm:pt>
    <dgm:pt modelId="{473212F8-3ADD-40EF-B435-C1486A2DB0D5}" type="sibTrans" cxnId="{5C8DA124-0220-46F3-A8B8-AFFFEEBF1796}">
      <dgm:prSet/>
      <dgm:spPr/>
      <dgm:t>
        <a:bodyPr/>
        <a:lstStyle/>
        <a:p>
          <a:endParaRPr lang="en-US"/>
        </a:p>
      </dgm:t>
    </dgm:pt>
    <dgm:pt modelId="{5FDA4637-35E8-4FB2-9175-D14206983028}">
      <dgm:prSet/>
      <dgm:spPr/>
      <dgm:t>
        <a:bodyPr/>
        <a:lstStyle/>
        <a:p>
          <a:pPr rtl="0"/>
          <a:r>
            <a:rPr lang="en-US" smtClean="0"/>
            <a:t>IONIZATION ENERGY</a:t>
          </a:r>
          <a:endParaRPr lang="en-US"/>
        </a:p>
      </dgm:t>
    </dgm:pt>
    <dgm:pt modelId="{B7EF1986-8AA5-4FCE-ABF2-D43AEB7FB155}" type="parTrans" cxnId="{D56926CA-A721-4AA8-AA8D-97C284A9D156}">
      <dgm:prSet/>
      <dgm:spPr/>
      <dgm:t>
        <a:bodyPr/>
        <a:lstStyle/>
        <a:p>
          <a:endParaRPr lang="en-US"/>
        </a:p>
      </dgm:t>
    </dgm:pt>
    <dgm:pt modelId="{FFC2F375-3315-4983-A913-9BACEC2C13EA}" type="sibTrans" cxnId="{D56926CA-A721-4AA8-AA8D-97C284A9D156}">
      <dgm:prSet/>
      <dgm:spPr/>
      <dgm:t>
        <a:bodyPr/>
        <a:lstStyle/>
        <a:p>
          <a:endParaRPr lang="en-US"/>
        </a:p>
      </dgm:t>
    </dgm:pt>
    <dgm:pt modelId="{5926FA3E-9877-47AA-85DB-853F3DD49022}">
      <dgm:prSet/>
      <dgm:spPr/>
      <dgm:t>
        <a:bodyPr/>
        <a:lstStyle/>
        <a:p>
          <a:pPr rtl="0"/>
          <a:r>
            <a:rPr lang="en-US" smtClean="0"/>
            <a:t>APPEARANCE</a:t>
          </a:r>
          <a:endParaRPr lang="en-US"/>
        </a:p>
      </dgm:t>
    </dgm:pt>
    <dgm:pt modelId="{DEB5D49C-56EF-44A9-89A8-15A690138D0C}" type="parTrans" cxnId="{35836F32-47C6-42E6-9E5B-095EC9893B81}">
      <dgm:prSet/>
      <dgm:spPr/>
      <dgm:t>
        <a:bodyPr/>
        <a:lstStyle/>
        <a:p>
          <a:endParaRPr lang="en-US"/>
        </a:p>
      </dgm:t>
    </dgm:pt>
    <dgm:pt modelId="{9ED6E337-258D-4957-B722-37C5ADA57857}" type="sibTrans" cxnId="{35836F32-47C6-42E6-9E5B-095EC9893B81}">
      <dgm:prSet/>
      <dgm:spPr/>
      <dgm:t>
        <a:bodyPr/>
        <a:lstStyle/>
        <a:p>
          <a:endParaRPr lang="en-US"/>
        </a:p>
      </dgm:t>
    </dgm:pt>
    <dgm:pt modelId="{3BEA6602-0581-481F-9990-97FA9E0A76A2}">
      <dgm:prSet/>
      <dgm:spPr/>
      <dgm:t>
        <a:bodyPr/>
        <a:lstStyle/>
        <a:p>
          <a:pPr rtl="0"/>
          <a:r>
            <a:rPr lang="en-US" smtClean="0"/>
            <a:t>HARDNESS/EASE OF CUTTING</a:t>
          </a:r>
          <a:endParaRPr lang="en-US"/>
        </a:p>
      </dgm:t>
    </dgm:pt>
    <dgm:pt modelId="{16C92189-4939-4C81-811F-393A655B754D}" type="parTrans" cxnId="{80531106-DC6F-465C-B10B-8835604792FE}">
      <dgm:prSet/>
      <dgm:spPr/>
      <dgm:t>
        <a:bodyPr/>
        <a:lstStyle/>
        <a:p>
          <a:endParaRPr lang="en-US"/>
        </a:p>
      </dgm:t>
    </dgm:pt>
    <dgm:pt modelId="{25350DA7-671D-47B1-8F50-726D2EB6830F}" type="sibTrans" cxnId="{80531106-DC6F-465C-B10B-8835604792FE}">
      <dgm:prSet/>
      <dgm:spPr/>
      <dgm:t>
        <a:bodyPr/>
        <a:lstStyle/>
        <a:p>
          <a:endParaRPr lang="en-US"/>
        </a:p>
      </dgm:t>
    </dgm:pt>
    <dgm:pt modelId="{A0BFA93A-39A9-4E19-A478-769953574A62}">
      <dgm:prSet/>
      <dgm:spPr/>
      <dgm:t>
        <a:bodyPr/>
        <a:lstStyle/>
        <a:p>
          <a:pPr rtl="0"/>
          <a:r>
            <a:rPr lang="en-US" smtClean="0"/>
            <a:t>MELTING AND BOILING PONTS</a:t>
          </a:r>
          <a:endParaRPr lang="en-US"/>
        </a:p>
      </dgm:t>
    </dgm:pt>
    <dgm:pt modelId="{93E39875-3816-4D97-84AE-F11D7070A388}" type="parTrans" cxnId="{7633934F-22CA-426D-B009-BD8DD9C3691B}">
      <dgm:prSet/>
      <dgm:spPr/>
      <dgm:t>
        <a:bodyPr/>
        <a:lstStyle/>
        <a:p>
          <a:endParaRPr lang="en-US"/>
        </a:p>
      </dgm:t>
    </dgm:pt>
    <dgm:pt modelId="{487700AB-1510-450C-980F-83072C849041}" type="sibTrans" cxnId="{7633934F-22CA-426D-B009-BD8DD9C3691B}">
      <dgm:prSet/>
      <dgm:spPr/>
      <dgm:t>
        <a:bodyPr/>
        <a:lstStyle/>
        <a:p>
          <a:endParaRPr lang="en-US"/>
        </a:p>
      </dgm:t>
    </dgm:pt>
    <dgm:pt modelId="{1180C4B5-D715-4238-974E-326A184EE3E0}">
      <dgm:prSet/>
      <dgm:spPr/>
      <dgm:t>
        <a:bodyPr/>
        <a:lstStyle/>
        <a:p>
          <a:pPr rtl="0"/>
          <a:r>
            <a:rPr lang="en-US" smtClean="0"/>
            <a:t>ELECTRICAL CONDUCTIVITY</a:t>
          </a:r>
          <a:endParaRPr lang="en-US"/>
        </a:p>
      </dgm:t>
    </dgm:pt>
    <dgm:pt modelId="{7E544F40-F82E-4ADC-B5F3-58B6231C232E}" type="parTrans" cxnId="{7DA7EB59-C23A-4E29-9304-C414D8E8BFC8}">
      <dgm:prSet/>
      <dgm:spPr/>
      <dgm:t>
        <a:bodyPr/>
        <a:lstStyle/>
        <a:p>
          <a:endParaRPr lang="en-US"/>
        </a:p>
      </dgm:t>
    </dgm:pt>
    <dgm:pt modelId="{F7AFC71A-FF76-4D18-8987-FAADCCD51C82}" type="sibTrans" cxnId="{7DA7EB59-C23A-4E29-9304-C414D8E8BFC8}">
      <dgm:prSet/>
      <dgm:spPr/>
      <dgm:t>
        <a:bodyPr/>
        <a:lstStyle/>
        <a:p>
          <a:endParaRPr lang="en-US"/>
        </a:p>
      </dgm:t>
    </dgm:pt>
    <dgm:pt modelId="{EFE4352B-161A-4A28-8EF9-E6E920C2BDF5}" type="pres">
      <dgm:prSet presAssocID="{391395E6-BAE5-4550-B1DF-EBF2E1F843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0A5388-F2A7-4C7D-8931-E6C94CCB88D0}" type="pres">
      <dgm:prSet presAssocID="{391395E6-BAE5-4550-B1DF-EBF2E1F84320}" presName="fgShape" presStyleLbl="fgShp" presStyleIdx="0" presStyleCnt="1"/>
      <dgm:spPr/>
    </dgm:pt>
    <dgm:pt modelId="{D48D6A58-6F9A-4D7F-8871-2EB9B4F9B8A8}" type="pres">
      <dgm:prSet presAssocID="{391395E6-BAE5-4550-B1DF-EBF2E1F84320}" presName="linComp" presStyleCnt="0"/>
      <dgm:spPr/>
    </dgm:pt>
    <dgm:pt modelId="{E0DB949A-F151-4677-B611-0E56417A51E6}" type="pres">
      <dgm:prSet presAssocID="{CE785EEF-DD53-4B8B-8A06-6C7D30D5907F}" presName="compNode" presStyleCnt="0"/>
      <dgm:spPr/>
    </dgm:pt>
    <dgm:pt modelId="{DACDE8C0-6214-4231-85A8-690D65470B47}" type="pres">
      <dgm:prSet presAssocID="{CE785EEF-DD53-4B8B-8A06-6C7D30D5907F}" presName="bkgdShape" presStyleLbl="node1" presStyleIdx="0" presStyleCnt="7"/>
      <dgm:spPr/>
      <dgm:t>
        <a:bodyPr/>
        <a:lstStyle/>
        <a:p>
          <a:endParaRPr lang="en-US"/>
        </a:p>
      </dgm:t>
    </dgm:pt>
    <dgm:pt modelId="{33BF364A-4A4F-4505-AC18-1DC24B4A95D3}" type="pres">
      <dgm:prSet presAssocID="{CE785EEF-DD53-4B8B-8A06-6C7D30D5907F}" presName="node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FCEB3-0814-432F-9119-89A6E87EFC32}" type="pres">
      <dgm:prSet presAssocID="{CE785EEF-DD53-4B8B-8A06-6C7D30D5907F}" presName="invisiNode" presStyleLbl="node1" presStyleIdx="0" presStyleCnt="7"/>
      <dgm:spPr/>
    </dgm:pt>
    <dgm:pt modelId="{2AB51DFC-7335-4C02-8A99-E7D46EA56520}" type="pres">
      <dgm:prSet presAssocID="{CE785EEF-DD53-4B8B-8A06-6C7D30D5907F}" presName="imagNode" presStyleLbl="fgImgPlace1" presStyleIdx="0" presStyleCnt="7"/>
      <dgm:spPr/>
    </dgm:pt>
    <dgm:pt modelId="{BF061203-4E8E-4650-8DE6-D8394082193E}" type="pres">
      <dgm:prSet presAssocID="{1CAC1C30-DA13-4755-A007-5B4CE576A61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E4ECD9A-140A-4822-82DF-66450776EDDF}" type="pres">
      <dgm:prSet presAssocID="{560A4E27-7450-4575-A990-70ED952CCEEB}" presName="compNode" presStyleCnt="0"/>
      <dgm:spPr/>
    </dgm:pt>
    <dgm:pt modelId="{240B32AF-D803-4EEA-8AF2-45A5A1882B54}" type="pres">
      <dgm:prSet presAssocID="{560A4E27-7450-4575-A990-70ED952CCEEB}" presName="bkgdShape" presStyleLbl="node1" presStyleIdx="1" presStyleCnt="7"/>
      <dgm:spPr/>
      <dgm:t>
        <a:bodyPr/>
        <a:lstStyle/>
        <a:p>
          <a:endParaRPr lang="en-US"/>
        </a:p>
      </dgm:t>
    </dgm:pt>
    <dgm:pt modelId="{31C6F03B-7C06-4881-8B67-C81C7F9E0343}" type="pres">
      <dgm:prSet presAssocID="{560A4E27-7450-4575-A990-70ED952CCEEB}" presName="node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D6D4E-55E3-490A-8B80-1D24C4EA21F3}" type="pres">
      <dgm:prSet presAssocID="{560A4E27-7450-4575-A990-70ED952CCEEB}" presName="invisiNode" presStyleLbl="node1" presStyleIdx="1" presStyleCnt="7"/>
      <dgm:spPr/>
    </dgm:pt>
    <dgm:pt modelId="{778B6FD9-AC94-4230-98C9-B38C7294AEC4}" type="pres">
      <dgm:prSet presAssocID="{560A4E27-7450-4575-A990-70ED952CCEEB}" presName="imagNode" presStyleLbl="fgImgPlace1" presStyleIdx="1" presStyleCnt="7"/>
      <dgm:spPr/>
    </dgm:pt>
    <dgm:pt modelId="{E018A825-58A4-4E70-9110-1B20FD182179}" type="pres">
      <dgm:prSet presAssocID="{473212F8-3ADD-40EF-B435-C1486A2DB0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3EBFACC-477A-4ED4-80C6-AB5EA3410DB8}" type="pres">
      <dgm:prSet presAssocID="{5FDA4637-35E8-4FB2-9175-D14206983028}" presName="compNode" presStyleCnt="0"/>
      <dgm:spPr/>
    </dgm:pt>
    <dgm:pt modelId="{68A2B38B-A32C-4156-8463-02735BD73BC7}" type="pres">
      <dgm:prSet presAssocID="{5FDA4637-35E8-4FB2-9175-D14206983028}" presName="bkgdShape" presStyleLbl="node1" presStyleIdx="2" presStyleCnt="7"/>
      <dgm:spPr/>
      <dgm:t>
        <a:bodyPr/>
        <a:lstStyle/>
        <a:p>
          <a:endParaRPr lang="en-US"/>
        </a:p>
      </dgm:t>
    </dgm:pt>
    <dgm:pt modelId="{D2FCFA29-CF8C-4B92-8B11-04D60F730118}" type="pres">
      <dgm:prSet presAssocID="{5FDA4637-35E8-4FB2-9175-D14206983028}" presName="node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FB4C2-82A9-41A0-821C-0EC569C3F6DF}" type="pres">
      <dgm:prSet presAssocID="{5FDA4637-35E8-4FB2-9175-D14206983028}" presName="invisiNode" presStyleLbl="node1" presStyleIdx="2" presStyleCnt="7"/>
      <dgm:spPr/>
    </dgm:pt>
    <dgm:pt modelId="{A02E6A0F-8C65-4213-B111-CA91D25538D9}" type="pres">
      <dgm:prSet presAssocID="{5FDA4637-35E8-4FB2-9175-D14206983028}" presName="imagNode" presStyleLbl="fgImgPlace1" presStyleIdx="2" presStyleCnt="7"/>
      <dgm:spPr/>
    </dgm:pt>
    <dgm:pt modelId="{08B24554-9AA8-4F2B-B375-8CB909E57F6B}" type="pres">
      <dgm:prSet presAssocID="{FFC2F375-3315-4983-A913-9BACEC2C13E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FBDF1A6-DF02-4113-81CD-E7DFF060FC02}" type="pres">
      <dgm:prSet presAssocID="{5926FA3E-9877-47AA-85DB-853F3DD49022}" presName="compNode" presStyleCnt="0"/>
      <dgm:spPr/>
    </dgm:pt>
    <dgm:pt modelId="{3D5AC032-92B7-45F8-BC99-1BADCC9CE4F0}" type="pres">
      <dgm:prSet presAssocID="{5926FA3E-9877-47AA-85DB-853F3DD49022}" presName="bkgdShape" presStyleLbl="node1" presStyleIdx="3" presStyleCnt="7"/>
      <dgm:spPr/>
      <dgm:t>
        <a:bodyPr/>
        <a:lstStyle/>
        <a:p>
          <a:endParaRPr lang="en-US"/>
        </a:p>
      </dgm:t>
    </dgm:pt>
    <dgm:pt modelId="{936BF771-A15B-471A-96CA-DF98E0DB3755}" type="pres">
      <dgm:prSet presAssocID="{5926FA3E-9877-47AA-85DB-853F3DD49022}" presName="node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A6CA6-367C-4F1E-9537-88ED715555F4}" type="pres">
      <dgm:prSet presAssocID="{5926FA3E-9877-47AA-85DB-853F3DD49022}" presName="invisiNode" presStyleLbl="node1" presStyleIdx="3" presStyleCnt="7"/>
      <dgm:spPr/>
    </dgm:pt>
    <dgm:pt modelId="{3D984FDA-FF4C-4E26-9F44-B757C5801639}" type="pres">
      <dgm:prSet presAssocID="{5926FA3E-9877-47AA-85DB-853F3DD49022}" presName="imagNode" presStyleLbl="fgImgPlace1" presStyleIdx="3" presStyleCnt="7"/>
      <dgm:spPr/>
    </dgm:pt>
    <dgm:pt modelId="{9717F9FF-1945-47D1-A737-3211F0B35855}" type="pres">
      <dgm:prSet presAssocID="{9ED6E337-258D-4957-B722-37C5ADA5785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86D51CA-DECF-425D-BBED-7BBBF983CBC9}" type="pres">
      <dgm:prSet presAssocID="{3BEA6602-0581-481F-9990-97FA9E0A76A2}" presName="compNode" presStyleCnt="0"/>
      <dgm:spPr/>
    </dgm:pt>
    <dgm:pt modelId="{27A5FD20-7726-41BE-AC3D-9FF655729ADF}" type="pres">
      <dgm:prSet presAssocID="{3BEA6602-0581-481F-9990-97FA9E0A76A2}" presName="bkgdShape" presStyleLbl="node1" presStyleIdx="4" presStyleCnt="7"/>
      <dgm:spPr/>
      <dgm:t>
        <a:bodyPr/>
        <a:lstStyle/>
        <a:p>
          <a:endParaRPr lang="en-US"/>
        </a:p>
      </dgm:t>
    </dgm:pt>
    <dgm:pt modelId="{664C7715-863B-4DCD-B8D5-5106D1F46CE2}" type="pres">
      <dgm:prSet presAssocID="{3BEA6602-0581-481F-9990-97FA9E0A76A2}" presName="node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2C470-D920-4C37-9D65-A0CDB425911C}" type="pres">
      <dgm:prSet presAssocID="{3BEA6602-0581-481F-9990-97FA9E0A76A2}" presName="invisiNode" presStyleLbl="node1" presStyleIdx="4" presStyleCnt="7"/>
      <dgm:spPr/>
    </dgm:pt>
    <dgm:pt modelId="{1AAEBAEB-6852-4F3A-8FFD-381DDDE0E345}" type="pres">
      <dgm:prSet presAssocID="{3BEA6602-0581-481F-9990-97FA9E0A76A2}" presName="imagNode" presStyleLbl="fgImgPlace1" presStyleIdx="4" presStyleCnt="7"/>
      <dgm:spPr/>
    </dgm:pt>
    <dgm:pt modelId="{2BF87650-8CB5-43DD-8CBB-8CB82F0EC380}" type="pres">
      <dgm:prSet presAssocID="{25350DA7-671D-47B1-8F50-726D2EB6830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370E954-6366-47DC-A2E1-A77A1BEFC0F7}" type="pres">
      <dgm:prSet presAssocID="{A0BFA93A-39A9-4E19-A478-769953574A62}" presName="compNode" presStyleCnt="0"/>
      <dgm:spPr/>
    </dgm:pt>
    <dgm:pt modelId="{FE791A1E-2A66-42B2-923D-F0A4188010E8}" type="pres">
      <dgm:prSet presAssocID="{A0BFA93A-39A9-4E19-A478-769953574A62}" presName="bkgdShape" presStyleLbl="node1" presStyleIdx="5" presStyleCnt="7"/>
      <dgm:spPr/>
      <dgm:t>
        <a:bodyPr/>
        <a:lstStyle/>
        <a:p>
          <a:endParaRPr lang="en-US"/>
        </a:p>
      </dgm:t>
    </dgm:pt>
    <dgm:pt modelId="{0C5B9160-3818-4B91-819E-59F3616F020D}" type="pres">
      <dgm:prSet presAssocID="{A0BFA93A-39A9-4E19-A478-769953574A62}" presName="node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67A88-1381-4144-8772-ECAC90CC33AB}" type="pres">
      <dgm:prSet presAssocID="{A0BFA93A-39A9-4E19-A478-769953574A62}" presName="invisiNode" presStyleLbl="node1" presStyleIdx="5" presStyleCnt="7"/>
      <dgm:spPr/>
    </dgm:pt>
    <dgm:pt modelId="{2C4800EC-77F2-4411-B0FE-A10CC0C07C6C}" type="pres">
      <dgm:prSet presAssocID="{A0BFA93A-39A9-4E19-A478-769953574A62}" presName="imagNode" presStyleLbl="fgImgPlace1" presStyleIdx="5" presStyleCnt="7"/>
      <dgm:spPr/>
    </dgm:pt>
    <dgm:pt modelId="{F4A234BA-BFC9-4B6F-AD2B-370B7CF3A2BA}" type="pres">
      <dgm:prSet presAssocID="{487700AB-1510-450C-980F-83072C84904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734DF6A-C187-42A9-960B-E5345F8EB935}" type="pres">
      <dgm:prSet presAssocID="{1180C4B5-D715-4238-974E-326A184EE3E0}" presName="compNode" presStyleCnt="0"/>
      <dgm:spPr/>
    </dgm:pt>
    <dgm:pt modelId="{620C7BD2-B420-49F2-8DE3-B920F685048B}" type="pres">
      <dgm:prSet presAssocID="{1180C4B5-D715-4238-974E-326A184EE3E0}" presName="bkgdShape" presStyleLbl="node1" presStyleIdx="6" presStyleCnt="7"/>
      <dgm:spPr/>
      <dgm:t>
        <a:bodyPr/>
        <a:lstStyle/>
        <a:p>
          <a:endParaRPr lang="en-US"/>
        </a:p>
      </dgm:t>
    </dgm:pt>
    <dgm:pt modelId="{751AFA78-A710-4BCD-9BAF-76245F0C8D6A}" type="pres">
      <dgm:prSet presAssocID="{1180C4B5-D715-4238-974E-326A184EE3E0}" presName="node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7993C-0FCF-467F-95A2-77A6E7B8D23D}" type="pres">
      <dgm:prSet presAssocID="{1180C4B5-D715-4238-974E-326A184EE3E0}" presName="invisiNode" presStyleLbl="node1" presStyleIdx="6" presStyleCnt="7"/>
      <dgm:spPr/>
    </dgm:pt>
    <dgm:pt modelId="{6DDBF82D-B0B5-4E54-9576-80B00D0A1E53}" type="pres">
      <dgm:prSet presAssocID="{1180C4B5-D715-4238-974E-326A184EE3E0}" presName="imagNode" presStyleLbl="fgImgPlace1" presStyleIdx="6" presStyleCnt="7"/>
      <dgm:spPr/>
    </dgm:pt>
  </dgm:ptLst>
  <dgm:cxnLst>
    <dgm:cxn modelId="{E8AB3136-BF18-4FDC-B534-8E3E43E3E5F7}" type="presOf" srcId="{487700AB-1510-450C-980F-83072C849041}" destId="{F4A234BA-BFC9-4B6F-AD2B-370B7CF3A2BA}" srcOrd="0" destOrd="0" presId="urn:microsoft.com/office/officeart/2005/8/layout/hList7"/>
    <dgm:cxn modelId="{1E8ED2F9-B3C8-411E-A1A2-4CB45525595F}" type="presOf" srcId="{5926FA3E-9877-47AA-85DB-853F3DD49022}" destId="{936BF771-A15B-471A-96CA-DF98E0DB3755}" srcOrd="1" destOrd="0" presId="urn:microsoft.com/office/officeart/2005/8/layout/hList7"/>
    <dgm:cxn modelId="{1A1A6721-A3BA-4EFA-99C3-A19D246C2BB9}" type="presOf" srcId="{CE785EEF-DD53-4B8B-8A06-6C7D30D5907F}" destId="{33BF364A-4A4F-4505-AC18-1DC24B4A95D3}" srcOrd="1" destOrd="0" presId="urn:microsoft.com/office/officeart/2005/8/layout/hList7"/>
    <dgm:cxn modelId="{5D3D184D-AE18-47F7-970F-1B6049CB2EB8}" type="presOf" srcId="{560A4E27-7450-4575-A990-70ED952CCEEB}" destId="{240B32AF-D803-4EEA-8AF2-45A5A1882B54}" srcOrd="0" destOrd="0" presId="urn:microsoft.com/office/officeart/2005/8/layout/hList7"/>
    <dgm:cxn modelId="{5FA068EE-97AA-4847-ABF8-F276BFE51A41}" type="presOf" srcId="{5FDA4637-35E8-4FB2-9175-D14206983028}" destId="{68A2B38B-A32C-4156-8463-02735BD73BC7}" srcOrd="0" destOrd="0" presId="urn:microsoft.com/office/officeart/2005/8/layout/hList7"/>
    <dgm:cxn modelId="{FD394063-1AD1-4511-B6A9-AAC5B5787DB2}" type="presOf" srcId="{1CAC1C30-DA13-4755-A007-5B4CE576A61C}" destId="{BF061203-4E8E-4650-8DE6-D8394082193E}" srcOrd="0" destOrd="0" presId="urn:microsoft.com/office/officeart/2005/8/layout/hList7"/>
    <dgm:cxn modelId="{B02CAABF-C3FF-457F-AC2E-059F7C5DD147}" type="presOf" srcId="{1180C4B5-D715-4238-974E-326A184EE3E0}" destId="{620C7BD2-B420-49F2-8DE3-B920F685048B}" srcOrd="0" destOrd="0" presId="urn:microsoft.com/office/officeart/2005/8/layout/hList7"/>
    <dgm:cxn modelId="{E3EDA098-6E4E-4541-87C1-5120BA2C7E34}" srcId="{391395E6-BAE5-4550-B1DF-EBF2E1F84320}" destId="{CE785EEF-DD53-4B8B-8A06-6C7D30D5907F}" srcOrd="0" destOrd="0" parTransId="{F82C303E-9522-4BFC-9520-A90414C1CA01}" sibTransId="{1CAC1C30-DA13-4755-A007-5B4CE576A61C}"/>
    <dgm:cxn modelId="{5C8DA124-0220-46F3-A8B8-AFFFEEBF1796}" srcId="{391395E6-BAE5-4550-B1DF-EBF2E1F84320}" destId="{560A4E27-7450-4575-A990-70ED952CCEEB}" srcOrd="1" destOrd="0" parTransId="{3986CDF0-E0FC-4E65-9996-327CCD7FA30A}" sibTransId="{473212F8-3ADD-40EF-B435-C1486A2DB0D5}"/>
    <dgm:cxn modelId="{ABA03CC1-63B8-4562-85DC-B02DEABFFCE9}" type="presOf" srcId="{5926FA3E-9877-47AA-85DB-853F3DD49022}" destId="{3D5AC032-92B7-45F8-BC99-1BADCC9CE4F0}" srcOrd="0" destOrd="0" presId="urn:microsoft.com/office/officeart/2005/8/layout/hList7"/>
    <dgm:cxn modelId="{8C22E8C8-A4CB-435D-B371-29A63F4BD1E7}" type="presOf" srcId="{A0BFA93A-39A9-4E19-A478-769953574A62}" destId="{FE791A1E-2A66-42B2-923D-F0A4188010E8}" srcOrd="0" destOrd="0" presId="urn:microsoft.com/office/officeart/2005/8/layout/hList7"/>
    <dgm:cxn modelId="{7DA7EB59-C23A-4E29-9304-C414D8E8BFC8}" srcId="{391395E6-BAE5-4550-B1DF-EBF2E1F84320}" destId="{1180C4B5-D715-4238-974E-326A184EE3E0}" srcOrd="6" destOrd="0" parTransId="{7E544F40-F82E-4ADC-B5F3-58B6231C232E}" sibTransId="{F7AFC71A-FF76-4D18-8987-FAADCCD51C82}"/>
    <dgm:cxn modelId="{B6E069D2-8F3A-457F-975E-601EB64397C8}" type="presOf" srcId="{1180C4B5-D715-4238-974E-326A184EE3E0}" destId="{751AFA78-A710-4BCD-9BAF-76245F0C8D6A}" srcOrd="1" destOrd="0" presId="urn:microsoft.com/office/officeart/2005/8/layout/hList7"/>
    <dgm:cxn modelId="{E1F2921F-9414-45F0-9ECE-F5EEFFB81545}" type="presOf" srcId="{5FDA4637-35E8-4FB2-9175-D14206983028}" destId="{D2FCFA29-CF8C-4B92-8B11-04D60F730118}" srcOrd="1" destOrd="0" presId="urn:microsoft.com/office/officeart/2005/8/layout/hList7"/>
    <dgm:cxn modelId="{327B697E-B7B8-41F8-86D0-58DD34C2A7F6}" type="presOf" srcId="{25350DA7-671D-47B1-8F50-726D2EB6830F}" destId="{2BF87650-8CB5-43DD-8CBB-8CB82F0EC380}" srcOrd="0" destOrd="0" presId="urn:microsoft.com/office/officeart/2005/8/layout/hList7"/>
    <dgm:cxn modelId="{6B52635E-EFC7-4F18-ACF5-56087B4B267B}" type="presOf" srcId="{A0BFA93A-39A9-4E19-A478-769953574A62}" destId="{0C5B9160-3818-4B91-819E-59F3616F020D}" srcOrd="1" destOrd="0" presId="urn:microsoft.com/office/officeart/2005/8/layout/hList7"/>
    <dgm:cxn modelId="{555FCDCA-0D70-4658-8408-5454CC706E59}" type="presOf" srcId="{3BEA6602-0581-481F-9990-97FA9E0A76A2}" destId="{664C7715-863B-4DCD-B8D5-5106D1F46CE2}" srcOrd="1" destOrd="0" presId="urn:microsoft.com/office/officeart/2005/8/layout/hList7"/>
    <dgm:cxn modelId="{7633934F-22CA-426D-B009-BD8DD9C3691B}" srcId="{391395E6-BAE5-4550-B1DF-EBF2E1F84320}" destId="{A0BFA93A-39A9-4E19-A478-769953574A62}" srcOrd="5" destOrd="0" parTransId="{93E39875-3816-4D97-84AE-F11D7070A388}" sibTransId="{487700AB-1510-450C-980F-83072C849041}"/>
    <dgm:cxn modelId="{3F19E1BE-D47F-45C0-869A-9B31335443A0}" type="presOf" srcId="{FFC2F375-3315-4983-A913-9BACEC2C13EA}" destId="{08B24554-9AA8-4F2B-B375-8CB909E57F6B}" srcOrd="0" destOrd="0" presId="urn:microsoft.com/office/officeart/2005/8/layout/hList7"/>
    <dgm:cxn modelId="{4688558F-A55A-4333-970B-7A8236922B59}" type="presOf" srcId="{3BEA6602-0581-481F-9990-97FA9E0A76A2}" destId="{27A5FD20-7726-41BE-AC3D-9FF655729ADF}" srcOrd="0" destOrd="0" presId="urn:microsoft.com/office/officeart/2005/8/layout/hList7"/>
    <dgm:cxn modelId="{2CC985FB-18E7-4FBF-9A40-68ECD51E3969}" type="presOf" srcId="{9ED6E337-258D-4957-B722-37C5ADA57857}" destId="{9717F9FF-1945-47D1-A737-3211F0B35855}" srcOrd="0" destOrd="0" presId="urn:microsoft.com/office/officeart/2005/8/layout/hList7"/>
    <dgm:cxn modelId="{80531106-DC6F-465C-B10B-8835604792FE}" srcId="{391395E6-BAE5-4550-B1DF-EBF2E1F84320}" destId="{3BEA6602-0581-481F-9990-97FA9E0A76A2}" srcOrd="4" destOrd="0" parTransId="{16C92189-4939-4C81-811F-393A655B754D}" sibTransId="{25350DA7-671D-47B1-8F50-726D2EB6830F}"/>
    <dgm:cxn modelId="{57CB72E8-13A3-44C4-BD1C-8B2E81536A0A}" type="presOf" srcId="{473212F8-3ADD-40EF-B435-C1486A2DB0D5}" destId="{E018A825-58A4-4E70-9110-1B20FD182179}" srcOrd="0" destOrd="0" presId="urn:microsoft.com/office/officeart/2005/8/layout/hList7"/>
    <dgm:cxn modelId="{7B2BCD41-D1AE-4C00-BD5F-A5359670DFB2}" type="presOf" srcId="{391395E6-BAE5-4550-B1DF-EBF2E1F84320}" destId="{EFE4352B-161A-4A28-8EF9-E6E920C2BDF5}" srcOrd="0" destOrd="0" presId="urn:microsoft.com/office/officeart/2005/8/layout/hList7"/>
    <dgm:cxn modelId="{C27AF66A-7801-4BB7-9B85-B604F7CF2039}" type="presOf" srcId="{560A4E27-7450-4575-A990-70ED952CCEEB}" destId="{31C6F03B-7C06-4881-8B67-C81C7F9E0343}" srcOrd="1" destOrd="0" presId="urn:microsoft.com/office/officeart/2005/8/layout/hList7"/>
    <dgm:cxn modelId="{70E7C00C-187F-4AB0-AB8C-6CDE76D8C384}" type="presOf" srcId="{CE785EEF-DD53-4B8B-8A06-6C7D30D5907F}" destId="{DACDE8C0-6214-4231-85A8-690D65470B47}" srcOrd="0" destOrd="0" presId="urn:microsoft.com/office/officeart/2005/8/layout/hList7"/>
    <dgm:cxn modelId="{D56926CA-A721-4AA8-AA8D-97C284A9D156}" srcId="{391395E6-BAE5-4550-B1DF-EBF2E1F84320}" destId="{5FDA4637-35E8-4FB2-9175-D14206983028}" srcOrd="2" destOrd="0" parTransId="{B7EF1986-8AA5-4FCE-ABF2-D43AEB7FB155}" sibTransId="{FFC2F375-3315-4983-A913-9BACEC2C13EA}"/>
    <dgm:cxn modelId="{35836F32-47C6-42E6-9E5B-095EC9893B81}" srcId="{391395E6-BAE5-4550-B1DF-EBF2E1F84320}" destId="{5926FA3E-9877-47AA-85DB-853F3DD49022}" srcOrd="3" destOrd="0" parTransId="{DEB5D49C-56EF-44A9-89A8-15A690138D0C}" sibTransId="{9ED6E337-258D-4957-B722-37C5ADA57857}"/>
    <dgm:cxn modelId="{DF6D4D99-DE6E-4B61-BB74-B4C8E9379D6A}" type="presParOf" srcId="{EFE4352B-161A-4A28-8EF9-E6E920C2BDF5}" destId="{230A5388-F2A7-4C7D-8931-E6C94CCB88D0}" srcOrd="0" destOrd="0" presId="urn:microsoft.com/office/officeart/2005/8/layout/hList7"/>
    <dgm:cxn modelId="{DC39C0B4-20D2-4B3D-B6AE-6B048ABD208F}" type="presParOf" srcId="{EFE4352B-161A-4A28-8EF9-E6E920C2BDF5}" destId="{D48D6A58-6F9A-4D7F-8871-2EB9B4F9B8A8}" srcOrd="1" destOrd="0" presId="urn:microsoft.com/office/officeart/2005/8/layout/hList7"/>
    <dgm:cxn modelId="{0D093D43-CD30-4929-9878-2AE604147FA5}" type="presParOf" srcId="{D48D6A58-6F9A-4D7F-8871-2EB9B4F9B8A8}" destId="{E0DB949A-F151-4677-B611-0E56417A51E6}" srcOrd="0" destOrd="0" presId="urn:microsoft.com/office/officeart/2005/8/layout/hList7"/>
    <dgm:cxn modelId="{481C0C12-57F4-4CDD-B4D7-C76B9B108899}" type="presParOf" srcId="{E0DB949A-F151-4677-B611-0E56417A51E6}" destId="{DACDE8C0-6214-4231-85A8-690D65470B47}" srcOrd="0" destOrd="0" presId="urn:microsoft.com/office/officeart/2005/8/layout/hList7"/>
    <dgm:cxn modelId="{7FD1956C-6E28-4913-9F8E-B41EEC553698}" type="presParOf" srcId="{E0DB949A-F151-4677-B611-0E56417A51E6}" destId="{33BF364A-4A4F-4505-AC18-1DC24B4A95D3}" srcOrd="1" destOrd="0" presId="urn:microsoft.com/office/officeart/2005/8/layout/hList7"/>
    <dgm:cxn modelId="{464C1A00-A0F9-45F5-8FBD-B429F7A1249B}" type="presParOf" srcId="{E0DB949A-F151-4677-B611-0E56417A51E6}" destId="{015FCEB3-0814-432F-9119-89A6E87EFC32}" srcOrd="2" destOrd="0" presId="urn:microsoft.com/office/officeart/2005/8/layout/hList7"/>
    <dgm:cxn modelId="{65BE48C8-B240-4942-906F-F76B463C6CB8}" type="presParOf" srcId="{E0DB949A-F151-4677-B611-0E56417A51E6}" destId="{2AB51DFC-7335-4C02-8A99-E7D46EA56520}" srcOrd="3" destOrd="0" presId="urn:microsoft.com/office/officeart/2005/8/layout/hList7"/>
    <dgm:cxn modelId="{F856C973-1FA7-45F3-A639-BF8528372DAC}" type="presParOf" srcId="{D48D6A58-6F9A-4D7F-8871-2EB9B4F9B8A8}" destId="{BF061203-4E8E-4650-8DE6-D8394082193E}" srcOrd="1" destOrd="0" presId="urn:microsoft.com/office/officeart/2005/8/layout/hList7"/>
    <dgm:cxn modelId="{F547AE04-8300-4751-9C74-7BDFB51B23B7}" type="presParOf" srcId="{D48D6A58-6F9A-4D7F-8871-2EB9B4F9B8A8}" destId="{BE4ECD9A-140A-4822-82DF-66450776EDDF}" srcOrd="2" destOrd="0" presId="urn:microsoft.com/office/officeart/2005/8/layout/hList7"/>
    <dgm:cxn modelId="{EF21DA98-C388-48E2-8918-95FAFFD2594E}" type="presParOf" srcId="{BE4ECD9A-140A-4822-82DF-66450776EDDF}" destId="{240B32AF-D803-4EEA-8AF2-45A5A1882B54}" srcOrd="0" destOrd="0" presId="urn:microsoft.com/office/officeart/2005/8/layout/hList7"/>
    <dgm:cxn modelId="{F741F741-B839-49F9-B8DA-CC29ED48C151}" type="presParOf" srcId="{BE4ECD9A-140A-4822-82DF-66450776EDDF}" destId="{31C6F03B-7C06-4881-8B67-C81C7F9E0343}" srcOrd="1" destOrd="0" presId="urn:microsoft.com/office/officeart/2005/8/layout/hList7"/>
    <dgm:cxn modelId="{F5EBB647-DECD-4A6F-BF7A-37283CDFD81B}" type="presParOf" srcId="{BE4ECD9A-140A-4822-82DF-66450776EDDF}" destId="{8D9D6D4E-55E3-490A-8B80-1D24C4EA21F3}" srcOrd="2" destOrd="0" presId="urn:microsoft.com/office/officeart/2005/8/layout/hList7"/>
    <dgm:cxn modelId="{BC0D7D3E-7566-4012-BF33-4A75E5A424BB}" type="presParOf" srcId="{BE4ECD9A-140A-4822-82DF-66450776EDDF}" destId="{778B6FD9-AC94-4230-98C9-B38C7294AEC4}" srcOrd="3" destOrd="0" presId="urn:microsoft.com/office/officeart/2005/8/layout/hList7"/>
    <dgm:cxn modelId="{15C4BC5F-FE15-431E-AE3E-DBAE0334248E}" type="presParOf" srcId="{D48D6A58-6F9A-4D7F-8871-2EB9B4F9B8A8}" destId="{E018A825-58A4-4E70-9110-1B20FD182179}" srcOrd="3" destOrd="0" presId="urn:microsoft.com/office/officeart/2005/8/layout/hList7"/>
    <dgm:cxn modelId="{C50A8B91-923C-4D15-87ED-38B68642D519}" type="presParOf" srcId="{D48D6A58-6F9A-4D7F-8871-2EB9B4F9B8A8}" destId="{03EBFACC-477A-4ED4-80C6-AB5EA3410DB8}" srcOrd="4" destOrd="0" presId="urn:microsoft.com/office/officeart/2005/8/layout/hList7"/>
    <dgm:cxn modelId="{F993327F-DD3E-477A-A174-62CCC5929101}" type="presParOf" srcId="{03EBFACC-477A-4ED4-80C6-AB5EA3410DB8}" destId="{68A2B38B-A32C-4156-8463-02735BD73BC7}" srcOrd="0" destOrd="0" presId="urn:microsoft.com/office/officeart/2005/8/layout/hList7"/>
    <dgm:cxn modelId="{BDAE781B-7839-4C45-AA44-FE05D0A12F78}" type="presParOf" srcId="{03EBFACC-477A-4ED4-80C6-AB5EA3410DB8}" destId="{D2FCFA29-CF8C-4B92-8B11-04D60F730118}" srcOrd="1" destOrd="0" presId="urn:microsoft.com/office/officeart/2005/8/layout/hList7"/>
    <dgm:cxn modelId="{4AC8E3B2-C934-41BC-8F6B-AE968FB59122}" type="presParOf" srcId="{03EBFACC-477A-4ED4-80C6-AB5EA3410DB8}" destId="{5B3FB4C2-82A9-41A0-821C-0EC569C3F6DF}" srcOrd="2" destOrd="0" presId="urn:microsoft.com/office/officeart/2005/8/layout/hList7"/>
    <dgm:cxn modelId="{0A3524B8-746F-4844-9386-B273907F56D7}" type="presParOf" srcId="{03EBFACC-477A-4ED4-80C6-AB5EA3410DB8}" destId="{A02E6A0F-8C65-4213-B111-CA91D25538D9}" srcOrd="3" destOrd="0" presId="urn:microsoft.com/office/officeart/2005/8/layout/hList7"/>
    <dgm:cxn modelId="{86B4D544-5F9E-45B4-B7B8-FD1F0E9381CC}" type="presParOf" srcId="{D48D6A58-6F9A-4D7F-8871-2EB9B4F9B8A8}" destId="{08B24554-9AA8-4F2B-B375-8CB909E57F6B}" srcOrd="5" destOrd="0" presId="urn:microsoft.com/office/officeart/2005/8/layout/hList7"/>
    <dgm:cxn modelId="{5B43766C-26AC-4937-8C4C-40A88C0E0172}" type="presParOf" srcId="{D48D6A58-6F9A-4D7F-8871-2EB9B4F9B8A8}" destId="{EFBDF1A6-DF02-4113-81CD-E7DFF060FC02}" srcOrd="6" destOrd="0" presId="urn:microsoft.com/office/officeart/2005/8/layout/hList7"/>
    <dgm:cxn modelId="{0876670E-11D3-4FD7-836F-DC039153016E}" type="presParOf" srcId="{EFBDF1A6-DF02-4113-81CD-E7DFF060FC02}" destId="{3D5AC032-92B7-45F8-BC99-1BADCC9CE4F0}" srcOrd="0" destOrd="0" presId="urn:microsoft.com/office/officeart/2005/8/layout/hList7"/>
    <dgm:cxn modelId="{B0D4E35E-993D-4533-8613-EDE0F8109CA5}" type="presParOf" srcId="{EFBDF1A6-DF02-4113-81CD-E7DFF060FC02}" destId="{936BF771-A15B-471A-96CA-DF98E0DB3755}" srcOrd="1" destOrd="0" presId="urn:microsoft.com/office/officeart/2005/8/layout/hList7"/>
    <dgm:cxn modelId="{B35127B7-4A72-4C08-AD71-2A2B4BB8BB20}" type="presParOf" srcId="{EFBDF1A6-DF02-4113-81CD-E7DFF060FC02}" destId="{502A6CA6-367C-4F1E-9537-88ED715555F4}" srcOrd="2" destOrd="0" presId="urn:microsoft.com/office/officeart/2005/8/layout/hList7"/>
    <dgm:cxn modelId="{4A5D93F6-E154-436D-8534-CB1D173F9B4D}" type="presParOf" srcId="{EFBDF1A6-DF02-4113-81CD-E7DFF060FC02}" destId="{3D984FDA-FF4C-4E26-9F44-B757C5801639}" srcOrd="3" destOrd="0" presId="urn:microsoft.com/office/officeart/2005/8/layout/hList7"/>
    <dgm:cxn modelId="{820B8111-B816-41DF-A4F2-DAFEE8E474F7}" type="presParOf" srcId="{D48D6A58-6F9A-4D7F-8871-2EB9B4F9B8A8}" destId="{9717F9FF-1945-47D1-A737-3211F0B35855}" srcOrd="7" destOrd="0" presId="urn:microsoft.com/office/officeart/2005/8/layout/hList7"/>
    <dgm:cxn modelId="{029C6FF1-7087-4F90-B6D0-935CC113ECF5}" type="presParOf" srcId="{D48D6A58-6F9A-4D7F-8871-2EB9B4F9B8A8}" destId="{286D51CA-DECF-425D-BBED-7BBBF983CBC9}" srcOrd="8" destOrd="0" presId="urn:microsoft.com/office/officeart/2005/8/layout/hList7"/>
    <dgm:cxn modelId="{7ED93F95-5294-44FE-8118-CF6ACA78095F}" type="presParOf" srcId="{286D51CA-DECF-425D-BBED-7BBBF983CBC9}" destId="{27A5FD20-7726-41BE-AC3D-9FF655729ADF}" srcOrd="0" destOrd="0" presId="urn:microsoft.com/office/officeart/2005/8/layout/hList7"/>
    <dgm:cxn modelId="{3B8A383C-FC0F-4CAE-9B58-B72E5B84488A}" type="presParOf" srcId="{286D51CA-DECF-425D-BBED-7BBBF983CBC9}" destId="{664C7715-863B-4DCD-B8D5-5106D1F46CE2}" srcOrd="1" destOrd="0" presId="urn:microsoft.com/office/officeart/2005/8/layout/hList7"/>
    <dgm:cxn modelId="{7AF8DF68-75C6-46A4-B8FD-0B638D3D6034}" type="presParOf" srcId="{286D51CA-DECF-425D-BBED-7BBBF983CBC9}" destId="{ACD2C470-D920-4C37-9D65-A0CDB425911C}" srcOrd="2" destOrd="0" presId="urn:microsoft.com/office/officeart/2005/8/layout/hList7"/>
    <dgm:cxn modelId="{2593B8CA-4F4A-427C-AD0F-7D6CDD7971FE}" type="presParOf" srcId="{286D51CA-DECF-425D-BBED-7BBBF983CBC9}" destId="{1AAEBAEB-6852-4F3A-8FFD-381DDDE0E345}" srcOrd="3" destOrd="0" presId="urn:microsoft.com/office/officeart/2005/8/layout/hList7"/>
    <dgm:cxn modelId="{3387BD74-98D9-4C44-891C-38DD94600649}" type="presParOf" srcId="{D48D6A58-6F9A-4D7F-8871-2EB9B4F9B8A8}" destId="{2BF87650-8CB5-43DD-8CBB-8CB82F0EC380}" srcOrd="9" destOrd="0" presId="urn:microsoft.com/office/officeart/2005/8/layout/hList7"/>
    <dgm:cxn modelId="{67C77FD3-4BA8-4F9A-B4DE-A2D2D67CEDF7}" type="presParOf" srcId="{D48D6A58-6F9A-4D7F-8871-2EB9B4F9B8A8}" destId="{B370E954-6366-47DC-A2E1-A77A1BEFC0F7}" srcOrd="10" destOrd="0" presId="urn:microsoft.com/office/officeart/2005/8/layout/hList7"/>
    <dgm:cxn modelId="{BBA26AF2-CC5B-4D46-A1CD-9470A05AD5B3}" type="presParOf" srcId="{B370E954-6366-47DC-A2E1-A77A1BEFC0F7}" destId="{FE791A1E-2A66-42B2-923D-F0A4188010E8}" srcOrd="0" destOrd="0" presId="urn:microsoft.com/office/officeart/2005/8/layout/hList7"/>
    <dgm:cxn modelId="{F19A05EB-B6FC-4755-8AFB-D713E2E36425}" type="presParOf" srcId="{B370E954-6366-47DC-A2E1-A77A1BEFC0F7}" destId="{0C5B9160-3818-4B91-819E-59F3616F020D}" srcOrd="1" destOrd="0" presId="urn:microsoft.com/office/officeart/2005/8/layout/hList7"/>
    <dgm:cxn modelId="{3318284A-CF9A-4242-B1A0-3EB867BDCF0D}" type="presParOf" srcId="{B370E954-6366-47DC-A2E1-A77A1BEFC0F7}" destId="{7A567A88-1381-4144-8772-ECAC90CC33AB}" srcOrd="2" destOrd="0" presId="urn:microsoft.com/office/officeart/2005/8/layout/hList7"/>
    <dgm:cxn modelId="{C54F6D6A-BC3D-445E-94F3-E3E86F254F22}" type="presParOf" srcId="{B370E954-6366-47DC-A2E1-A77A1BEFC0F7}" destId="{2C4800EC-77F2-4411-B0FE-A10CC0C07C6C}" srcOrd="3" destOrd="0" presId="urn:microsoft.com/office/officeart/2005/8/layout/hList7"/>
    <dgm:cxn modelId="{05E2839C-AE8A-4D3C-9478-637756312B47}" type="presParOf" srcId="{D48D6A58-6F9A-4D7F-8871-2EB9B4F9B8A8}" destId="{F4A234BA-BFC9-4B6F-AD2B-370B7CF3A2BA}" srcOrd="11" destOrd="0" presId="urn:microsoft.com/office/officeart/2005/8/layout/hList7"/>
    <dgm:cxn modelId="{1836B7AF-AB09-46AC-8842-BC6DA1CF7B6C}" type="presParOf" srcId="{D48D6A58-6F9A-4D7F-8871-2EB9B4F9B8A8}" destId="{B734DF6A-C187-42A9-960B-E5345F8EB935}" srcOrd="12" destOrd="0" presId="urn:microsoft.com/office/officeart/2005/8/layout/hList7"/>
    <dgm:cxn modelId="{0C4BF3FE-9EF8-4FB5-833E-D764AAC09393}" type="presParOf" srcId="{B734DF6A-C187-42A9-960B-E5345F8EB935}" destId="{620C7BD2-B420-49F2-8DE3-B920F685048B}" srcOrd="0" destOrd="0" presId="urn:microsoft.com/office/officeart/2005/8/layout/hList7"/>
    <dgm:cxn modelId="{1932839A-8328-4249-86E0-CA25477C7535}" type="presParOf" srcId="{B734DF6A-C187-42A9-960B-E5345F8EB935}" destId="{751AFA78-A710-4BCD-9BAF-76245F0C8D6A}" srcOrd="1" destOrd="0" presId="urn:microsoft.com/office/officeart/2005/8/layout/hList7"/>
    <dgm:cxn modelId="{C672E7AE-E5B4-4B85-86AE-4EA1A5DB0F95}" type="presParOf" srcId="{B734DF6A-C187-42A9-960B-E5345F8EB935}" destId="{4D57993C-0FCF-467F-95A2-77A6E7B8D23D}" srcOrd="2" destOrd="0" presId="urn:microsoft.com/office/officeart/2005/8/layout/hList7"/>
    <dgm:cxn modelId="{98B84552-7E65-4359-8B95-2CEAE72D5476}" type="presParOf" srcId="{B734DF6A-C187-42A9-960B-E5345F8EB935}" destId="{6DDBF82D-B0B5-4E54-9576-80B00D0A1E5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2C5A0E-79C3-467B-BB20-78BDED80B45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6480BB2A-F0DA-40C1-B6B0-33CF211B4F9F}">
      <dgm:prSet phldrT="[Text]"/>
      <dgm:spPr/>
      <dgm:t>
        <a:bodyPr/>
        <a:lstStyle/>
        <a:p>
          <a:r>
            <a:rPr lang="en-US" dirty="0" smtClean="0"/>
            <a:t>Li</a:t>
          </a:r>
          <a:endParaRPr lang="en-US" dirty="0"/>
        </a:p>
      </dgm:t>
    </dgm:pt>
    <dgm:pt modelId="{59CE3570-B252-42B1-A161-401EF59A8C9B}" type="parTrans" cxnId="{FA17FC4F-4A85-42CF-8038-79B0E6B64D1C}">
      <dgm:prSet/>
      <dgm:spPr/>
      <dgm:t>
        <a:bodyPr/>
        <a:lstStyle/>
        <a:p>
          <a:endParaRPr lang="en-US"/>
        </a:p>
      </dgm:t>
    </dgm:pt>
    <dgm:pt modelId="{73556568-E222-465F-BA4B-319A8F3854AF}" type="sibTrans" cxnId="{FA17FC4F-4A85-42CF-8038-79B0E6B64D1C}">
      <dgm:prSet/>
      <dgm:spPr/>
      <dgm:t>
        <a:bodyPr/>
        <a:lstStyle/>
        <a:p>
          <a:endParaRPr lang="en-US"/>
        </a:p>
      </dgm:t>
    </dgm:pt>
    <dgm:pt modelId="{603B0F2F-8837-4158-8C40-66DDC655D34D}">
      <dgm:prSet phldrT="[Text]"/>
      <dgm:spPr/>
      <dgm:t>
        <a:bodyPr/>
        <a:lstStyle/>
        <a:p>
          <a:r>
            <a:rPr lang="en-US" dirty="0" smtClean="0"/>
            <a:t>Na</a:t>
          </a:r>
          <a:endParaRPr lang="en-US" dirty="0"/>
        </a:p>
      </dgm:t>
    </dgm:pt>
    <dgm:pt modelId="{11124D4B-CD03-44DE-994A-C6870FF7306D}" type="parTrans" cxnId="{22AE4356-C8CB-40F7-BCA4-AA59AE95F342}">
      <dgm:prSet/>
      <dgm:spPr/>
      <dgm:t>
        <a:bodyPr/>
        <a:lstStyle/>
        <a:p>
          <a:endParaRPr lang="en-US"/>
        </a:p>
      </dgm:t>
    </dgm:pt>
    <dgm:pt modelId="{A1EA2D97-8295-47D5-8493-DA9B65493831}" type="sibTrans" cxnId="{22AE4356-C8CB-40F7-BCA4-AA59AE95F342}">
      <dgm:prSet/>
      <dgm:spPr/>
      <dgm:t>
        <a:bodyPr/>
        <a:lstStyle/>
        <a:p>
          <a:endParaRPr lang="en-US"/>
        </a:p>
      </dgm:t>
    </dgm:pt>
    <dgm:pt modelId="{356CB9F7-CE8A-4018-B0CD-CBF2CA0E0A71}">
      <dgm:prSet phldrT="[Text]"/>
      <dgm:spPr/>
      <dgm:t>
        <a:bodyPr/>
        <a:lstStyle/>
        <a:p>
          <a:r>
            <a:rPr lang="en-US" dirty="0" smtClean="0"/>
            <a:t>K</a:t>
          </a:r>
          <a:endParaRPr lang="en-US" dirty="0"/>
        </a:p>
      </dgm:t>
    </dgm:pt>
    <dgm:pt modelId="{6FC48E02-C0CB-4D6D-890D-1E0707517962}" type="parTrans" cxnId="{0D872E08-436B-427F-98D7-A53B59044B52}">
      <dgm:prSet/>
      <dgm:spPr/>
      <dgm:t>
        <a:bodyPr/>
        <a:lstStyle/>
        <a:p>
          <a:endParaRPr lang="en-US"/>
        </a:p>
      </dgm:t>
    </dgm:pt>
    <dgm:pt modelId="{C438309C-7BDA-4B9B-87E0-97404BD6BE97}" type="sibTrans" cxnId="{0D872E08-436B-427F-98D7-A53B59044B52}">
      <dgm:prSet/>
      <dgm:spPr/>
      <dgm:t>
        <a:bodyPr/>
        <a:lstStyle/>
        <a:p>
          <a:endParaRPr lang="en-US"/>
        </a:p>
      </dgm:t>
    </dgm:pt>
    <dgm:pt modelId="{0E791F8D-4961-495A-BBB2-ED615F8E6821}" type="pres">
      <dgm:prSet presAssocID="{4F2C5A0E-79C3-467B-BB20-78BDED80B45D}" presName="Name0" presStyleCnt="0">
        <dgm:presLayoutVars>
          <dgm:dir/>
          <dgm:resizeHandles val="exact"/>
        </dgm:presLayoutVars>
      </dgm:prSet>
      <dgm:spPr/>
    </dgm:pt>
    <dgm:pt modelId="{CFCD566A-1B2C-426D-9499-5750413DCF08}" type="pres">
      <dgm:prSet presAssocID="{4F2C5A0E-79C3-467B-BB20-78BDED80B45D}" presName="fgShape" presStyleLbl="fgShp" presStyleIdx="0" presStyleCnt="1" custScaleX="108696" custScaleY="136788" custLinFactNeighborX="1016" custLinFactNeighborY="-6278"/>
      <dgm:spPr/>
    </dgm:pt>
    <dgm:pt modelId="{27A233B7-B982-4C40-9BD1-1D63F5D4B60B}" type="pres">
      <dgm:prSet presAssocID="{4F2C5A0E-79C3-467B-BB20-78BDED80B45D}" presName="linComp" presStyleCnt="0"/>
      <dgm:spPr/>
    </dgm:pt>
    <dgm:pt modelId="{57282ACC-1F40-417C-81D3-0A5543D537D0}" type="pres">
      <dgm:prSet presAssocID="{6480BB2A-F0DA-40C1-B6B0-33CF211B4F9F}" presName="compNode" presStyleCnt="0"/>
      <dgm:spPr/>
    </dgm:pt>
    <dgm:pt modelId="{9CCD4C2F-A413-4B9A-A0FE-841737E709A6}" type="pres">
      <dgm:prSet presAssocID="{6480BB2A-F0DA-40C1-B6B0-33CF211B4F9F}" presName="bkgdShape" presStyleLbl="node1" presStyleIdx="0" presStyleCnt="3" custScaleX="2000000"/>
      <dgm:spPr/>
      <dgm:t>
        <a:bodyPr/>
        <a:lstStyle/>
        <a:p>
          <a:endParaRPr lang="en-US"/>
        </a:p>
      </dgm:t>
    </dgm:pt>
    <dgm:pt modelId="{3CE45042-AF34-4137-ABEE-BC03331734EC}" type="pres">
      <dgm:prSet presAssocID="{6480BB2A-F0DA-40C1-B6B0-33CF211B4F9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64CAB-2E7E-4ADD-B084-C4FC0EBD4108}" type="pres">
      <dgm:prSet presAssocID="{6480BB2A-F0DA-40C1-B6B0-33CF211B4F9F}" presName="invisiNode" presStyleLbl="node1" presStyleIdx="0" presStyleCnt="3"/>
      <dgm:spPr/>
    </dgm:pt>
    <dgm:pt modelId="{13BE998B-C34E-4234-B4C3-232F42F8E5EF}" type="pres">
      <dgm:prSet presAssocID="{6480BB2A-F0DA-40C1-B6B0-33CF211B4F9F}" presName="imagNode" presStyleLbl="fgImgPlace1" presStyleIdx="0" presStyleCnt="3" custScaleX="2000000" custScaleY="176353" custLinFactNeighborX="52281" custLinFactNeighborY="46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2D3745AD-8801-48BD-AD11-C7B1253E5DE8}" type="pres">
      <dgm:prSet presAssocID="{73556568-E222-465F-BA4B-319A8F3854A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7354194-D77C-42DA-8269-8664E386FB85}" type="pres">
      <dgm:prSet presAssocID="{603B0F2F-8837-4158-8C40-66DDC655D34D}" presName="compNode" presStyleCnt="0"/>
      <dgm:spPr/>
    </dgm:pt>
    <dgm:pt modelId="{191EF424-76DB-477B-85C7-71C9427300F8}" type="pres">
      <dgm:prSet presAssocID="{603B0F2F-8837-4158-8C40-66DDC655D34D}" presName="bkgdShape" presStyleLbl="node1" presStyleIdx="1" presStyleCnt="3" custScaleX="2000000"/>
      <dgm:spPr/>
      <dgm:t>
        <a:bodyPr/>
        <a:lstStyle/>
        <a:p>
          <a:endParaRPr lang="en-US"/>
        </a:p>
      </dgm:t>
    </dgm:pt>
    <dgm:pt modelId="{008A76A9-D960-4B38-87E9-EC03E7F8BE8C}" type="pres">
      <dgm:prSet presAssocID="{603B0F2F-8837-4158-8C40-66DDC655D34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2A96F-FDCD-4F3F-B639-B67E633DFEB1}" type="pres">
      <dgm:prSet presAssocID="{603B0F2F-8837-4158-8C40-66DDC655D34D}" presName="invisiNode" presStyleLbl="node1" presStyleIdx="1" presStyleCnt="3"/>
      <dgm:spPr/>
    </dgm:pt>
    <dgm:pt modelId="{21BF1E14-F029-40FA-AFBC-7E89234E2E4F}" type="pres">
      <dgm:prSet presAssocID="{603B0F2F-8837-4158-8C40-66DDC655D34D}" presName="imagNode" presStyleLbl="fgImgPlace1" presStyleIdx="1" presStyleCnt="3" custScaleX="2000000" custScaleY="169134" custLinFactNeighborX="-8876" custLinFactNeighborY="106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06E0D75-0743-4374-8373-335C7D0FE1C1}" type="pres">
      <dgm:prSet presAssocID="{A1EA2D97-8295-47D5-8493-DA9B6549383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9850498-506B-47A1-8777-B180913084DD}" type="pres">
      <dgm:prSet presAssocID="{356CB9F7-CE8A-4018-B0CD-CBF2CA0E0A71}" presName="compNode" presStyleCnt="0"/>
      <dgm:spPr/>
    </dgm:pt>
    <dgm:pt modelId="{BFE4480C-24BF-4BFB-82AD-DD01D7E1D348}" type="pres">
      <dgm:prSet presAssocID="{356CB9F7-CE8A-4018-B0CD-CBF2CA0E0A71}" presName="bkgdShape" presStyleLbl="node1" presStyleIdx="2" presStyleCnt="3" custScaleX="2000000"/>
      <dgm:spPr/>
      <dgm:t>
        <a:bodyPr/>
        <a:lstStyle/>
        <a:p>
          <a:endParaRPr lang="en-US"/>
        </a:p>
      </dgm:t>
    </dgm:pt>
    <dgm:pt modelId="{94CE0CBC-CE55-4599-B361-7C8CCE7E16FC}" type="pres">
      <dgm:prSet presAssocID="{356CB9F7-CE8A-4018-B0CD-CBF2CA0E0A7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3B4AB-3210-4941-9BB5-8763FE332620}" type="pres">
      <dgm:prSet presAssocID="{356CB9F7-CE8A-4018-B0CD-CBF2CA0E0A71}" presName="invisiNode" presStyleLbl="node1" presStyleIdx="2" presStyleCnt="3"/>
      <dgm:spPr/>
    </dgm:pt>
    <dgm:pt modelId="{0F4B3ED4-22E7-4326-9791-5862FD90AA9C}" type="pres">
      <dgm:prSet presAssocID="{356CB9F7-CE8A-4018-B0CD-CBF2CA0E0A71}" presName="imagNode" presStyleLbl="fgImgPlace1" presStyleIdx="2" presStyleCnt="3" custScaleX="2000000" custScaleY="14681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</dgm:ptLst>
  <dgm:cxnLst>
    <dgm:cxn modelId="{57E99B7C-9F5D-4E00-A51F-D37443923F8F}" type="presOf" srcId="{356CB9F7-CE8A-4018-B0CD-CBF2CA0E0A71}" destId="{94CE0CBC-CE55-4599-B361-7C8CCE7E16FC}" srcOrd="1" destOrd="0" presId="urn:microsoft.com/office/officeart/2005/8/layout/hList7"/>
    <dgm:cxn modelId="{B1C21D67-127E-4E74-B2AF-C2149B542B59}" type="presOf" srcId="{73556568-E222-465F-BA4B-319A8F3854AF}" destId="{2D3745AD-8801-48BD-AD11-C7B1253E5DE8}" srcOrd="0" destOrd="0" presId="urn:microsoft.com/office/officeart/2005/8/layout/hList7"/>
    <dgm:cxn modelId="{0D872E08-436B-427F-98D7-A53B59044B52}" srcId="{4F2C5A0E-79C3-467B-BB20-78BDED80B45D}" destId="{356CB9F7-CE8A-4018-B0CD-CBF2CA0E0A71}" srcOrd="2" destOrd="0" parTransId="{6FC48E02-C0CB-4D6D-890D-1E0707517962}" sibTransId="{C438309C-7BDA-4B9B-87E0-97404BD6BE97}"/>
    <dgm:cxn modelId="{82B1D686-C9E6-4BBB-8472-3DAB4EE22888}" type="presOf" srcId="{6480BB2A-F0DA-40C1-B6B0-33CF211B4F9F}" destId="{3CE45042-AF34-4137-ABEE-BC03331734EC}" srcOrd="1" destOrd="0" presId="urn:microsoft.com/office/officeart/2005/8/layout/hList7"/>
    <dgm:cxn modelId="{72FA3275-EC20-45CA-9B06-CD357C9C3E39}" type="presOf" srcId="{603B0F2F-8837-4158-8C40-66DDC655D34D}" destId="{191EF424-76DB-477B-85C7-71C9427300F8}" srcOrd="0" destOrd="0" presId="urn:microsoft.com/office/officeart/2005/8/layout/hList7"/>
    <dgm:cxn modelId="{283E117F-3A6C-431A-AE02-15A4E69172D3}" type="presOf" srcId="{A1EA2D97-8295-47D5-8493-DA9B65493831}" destId="{206E0D75-0743-4374-8373-335C7D0FE1C1}" srcOrd="0" destOrd="0" presId="urn:microsoft.com/office/officeart/2005/8/layout/hList7"/>
    <dgm:cxn modelId="{2D6CEC25-ED08-4D8E-B288-5DAED3CA9C4F}" type="presOf" srcId="{4F2C5A0E-79C3-467B-BB20-78BDED80B45D}" destId="{0E791F8D-4961-495A-BBB2-ED615F8E6821}" srcOrd="0" destOrd="0" presId="urn:microsoft.com/office/officeart/2005/8/layout/hList7"/>
    <dgm:cxn modelId="{0AF19E91-FF32-41E4-98A0-3677F7F791A4}" type="presOf" srcId="{6480BB2A-F0DA-40C1-B6B0-33CF211B4F9F}" destId="{9CCD4C2F-A413-4B9A-A0FE-841737E709A6}" srcOrd="0" destOrd="0" presId="urn:microsoft.com/office/officeart/2005/8/layout/hList7"/>
    <dgm:cxn modelId="{D5888AAF-0E50-4069-B1AF-25EFEAE8B27A}" type="presOf" srcId="{603B0F2F-8837-4158-8C40-66DDC655D34D}" destId="{008A76A9-D960-4B38-87E9-EC03E7F8BE8C}" srcOrd="1" destOrd="0" presId="urn:microsoft.com/office/officeart/2005/8/layout/hList7"/>
    <dgm:cxn modelId="{1FB67906-2E69-4628-855B-6BFBBCC2FB25}" type="presOf" srcId="{356CB9F7-CE8A-4018-B0CD-CBF2CA0E0A71}" destId="{BFE4480C-24BF-4BFB-82AD-DD01D7E1D348}" srcOrd="0" destOrd="0" presId="urn:microsoft.com/office/officeart/2005/8/layout/hList7"/>
    <dgm:cxn modelId="{FA17FC4F-4A85-42CF-8038-79B0E6B64D1C}" srcId="{4F2C5A0E-79C3-467B-BB20-78BDED80B45D}" destId="{6480BB2A-F0DA-40C1-B6B0-33CF211B4F9F}" srcOrd="0" destOrd="0" parTransId="{59CE3570-B252-42B1-A161-401EF59A8C9B}" sibTransId="{73556568-E222-465F-BA4B-319A8F3854AF}"/>
    <dgm:cxn modelId="{22AE4356-C8CB-40F7-BCA4-AA59AE95F342}" srcId="{4F2C5A0E-79C3-467B-BB20-78BDED80B45D}" destId="{603B0F2F-8837-4158-8C40-66DDC655D34D}" srcOrd="1" destOrd="0" parTransId="{11124D4B-CD03-44DE-994A-C6870FF7306D}" sibTransId="{A1EA2D97-8295-47D5-8493-DA9B65493831}"/>
    <dgm:cxn modelId="{410437E2-F46F-4DF7-BD00-23EFED8848D8}" type="presParOf" srcId="{0E791F8D-4961-495A-BBB2-ED615F8E6821}" destId="{CFCD566A-1B2C-426D-9499-5750413DCF08}" srcOrd="0" destOrd="0" presId="urn:microsoft.com/office/officeart/2005/8/layout/hList7"/>
    <dgm:cxn modelId="{E0FBA6D0-6E21-474A-96DC-313979CF0605}" type="presParOf" srcId="{0E791F8D-4961-495A-BBB2-ED615F8E6821}" destId="{27A233B7-B982-4C40-9BD1-1D63F5D4B60B}" srcOrd="1" destOrd="0" presId="urn:microsoft.com/office/officeart/2005/8/layout/hList7"/>
    <dgm:cxn modelId="{429F1527-E68A-407C-A77B-DCCF6CC29992}" type="presParOf" srcId="{27A233B7-B982-4C40-9BD1-1D63F5D4B60B}" destId="{57282ACC-1F40-417C-81D3-0A5543D537D0}" srcOrd="0" destOrd="0" presId="urn:microsoft.com/office/officeart/2005/8/layout/hList7"/>
    <dgm:cxn modelId="{E728DB62-019C-40D7-A004-BBB1D96238FF}" type="presParOf" srcId="{57282ACC-1F40-417C-81D3-0A5543D537D0}" destId="{9CCD4C2F-A413-4B9A-A0FE-841737E709A6}" srcOrd="0" destOrd="0" presId="urn:microsoft.com/office/officeart/2005/8/layout/hList7"/>
    <dgm:cxn modelId="{28FA64A7-9E72-4663-AC14-4BD1261CEDA8}" type="presParOf" srcId="{57282ACC-1F40-417C-81D3-0A5543D537D0}" destId="{3CE45042-AF34-4137-ABEE-BC03331734EC}" srcOrd="1" destOrd="0" presId="urn:microsoft.com/office/officeart/2005/8/layout/hList7"/>
    <dgm:cxn modelId="{C60DA6CF-347D-446F-8864-F45E42615170}" type="presParOf" srcId="{57282ACC-1F40-417C-81D3-0A5543D537D0}" destId="{3AB64CAB-2E7E-4ADD-B084-C4FC0EBD4108}" srcOrd="2" destOrd="0" presId="urn:microsoft.com/office/officeart/2005/8/layout/hList7"/>
    <dgm:cxn modelId="{F943A89B-C350-4FC1-8DA9-4905532A9ADD}" type="presParOf" srcId="{57282ACC-1F40-417C-81D3-0A5543D537D0}" destId="{13BE998B-C34E-4234-B4C3-232F42F8E5EF}" srcOrd="3" destOrd="0" presId="urn:microsoft.com/office/officeart/2005/8/layout/hList7"/>
    <dgm:cxn modelId="{477C8727-4E79-41B9-BA1E-FBAF6A6C419C}" type="presParOf" srcId="{27A233B7-B982-4C40-9BD1-1D63F5D4B60B}" destId="{2D3745AD-8801-48BD-AD11-C7B1253E5DE8}" srcOrd="1" destOrd="0" presId="urn:microsoft.com/office/officeart/2005/8/layout/hList7"/>
    <dgm:cxn modelId="{9DED8CC1-7232-4850-A689-EB62F4DE8DB9}" type="presParOf" srcId="{27A233B7-B982-4C40-9BD1-1D63F5D4B60B}" destId="{87354194-D77C-42DA-8269-8664E386FB85}" srcOrd="2" destOrd="0" presId="urn:microsoft.com/office/officeart/2005/8/layout/hList7"/>
    <dgm:cxn modelId="{885529F2-8847-4974-AA13-C740ED9F414F}" type="presParOf" srcId="{87354194-D77C-42DA-8269-8664E386FB85}" destId="{191EF424-76DB-477B-85C7-71C9427300F8}" srcOrd="0" destOrd="0" presId="urn:microsoft.com/office/officeart/2005/8/layout/hList7"/>
    <dgm:cxn modelId="{3D2B9651-E35C-4083-88B8-18CFE9310E90}" type="presParOf" srcId="{87354194-D77C-42DA-8269-8664E386FB85}" destId="{008A76A9-D960-4B38-87E9-EC03E7F8BE8C}" srcOrd="1" destOrd="0" presId="urn:microsoft.com/office/officeart/2005/8/layout/hList7"/>
    <dgm:cxn modelId="{F8B6FC42-DBD7-4B9B-84B5-BAF51DC8867D}" type="presParOf" srcId="{87354194-D77C-42DA-8269-8664E386FB85}" destId="{05D2A96F-FDCD-4F3F-B639-B67E633DFEB1}" srcOrd="2" destOrd="0" presId="urn:microsoft.com/office/officeart/2005/8/layout/hList7"/>
    <dgm:cxn modelId="{40520DC5-6D72-44E3-87E8-9C4FF1E2FF03}" type="presParOf" srcId="{87354194-D77C-42DA-8269-8664E386FB85}" destId="{21BF1E14-F029-40FA-AFBC-7E89234E2E4F}" srcOrd="3" destOrd="0" presId="urn:microsoft.com/office/officeart/2005/8/layout/hList7"/>
    <dgm:cxn modelId="{8A495B2E-5006-4D08-9FDA-BB4A4CAED023}" type="presParOf" srcId="{27A233B7-B982-4C40-9BD1-1D63F5D4B60B}" destId="{206E0D75-0743-4374-8373-335C7D0FE1C1}" srcOrd="3" destOrd="0" presId="urn:microsoft.com/office/officeart/2005/8/layout/hList7"/>
    <dgm:cxn modelId="{1B943B60-B921-40DC-ADAA-88C9D0EE81DB}" type="presParOf" srcId="{27A233B7-B982-4C40-9BD1-1D63F5D4B60B}" destId="{A9850498-506B-47A1-8777-B180913084DD}" srcOrd="4" destOrd="0" presId="urn:microsoft.com/office/officeart/2005/8/layout/hList7"/>
    <dgm:cxn modelId="{39BF83A3-96FB-4FC2-9FEA-0DF69380058E}" type="presParOf" srcId="{A9850498-506B-47A1-8777-B180913084DD}" destId="{BFE4480C-24BF-4BFB-82AD-DD01D7E1D348}" srcOrd="0" destOrd="0" presId="urn:microsoft.com/office/officeart/2005/8/layout/hList7"/>
    <dgm:cxn modelId="{2B2562F5-5DA6-412B-842F-015B1068AF5C}" type="presParOf" srcId="{A9850498-506B-47A1-8777-B180913084DD}" destId="{94CE0CBC-CE55-4599-B361-7C8CCE7E16FC}" srcOrd="1" destOrd="0" presId="urn:microsoft.com/office/officeart/2005/8/layout/hList7"/>
    <dgm:cxn modelId="{2706B641-72B8-402F-AAB8-B96FDEF04ED0}" type="presParOf" srcId="{A9850498-506B-47A1-8777-B180913084DD}" destId="{EF03B4AB-3210-4941-9BB5-8763FE332620}" srcOrd="2" destOrd="0" presId="urn:microsoft.com/office/officeart/2005/8/layout/hList7"/>
    <dgm:cxn modelId="{7C6DCD28-20EE-4AC5-8997-BFF82AE6B558}" type="presParOf" srcId="{A9850498-506B-47A1-8777-B180913084DD}" destId="{0F4B3ED4-22E7-4326-9791-5862FD90AA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94E53D-5C08-4F29-A2F2-0CF02AAAC7C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42988E3-A8F2-4CF8-8903-5708A10D5364}">
      <dgm:prSet/>
      <dgm:spPr/>
      <dgm:t>
        <a:bodyPr/>
        <a:lstStyle/>
        <a:p>
          <a:pPr rtl="0"/>
          <a:r>
            <a:rPr lang="en-US" b="1" smtClean="0"/>
            <a:t>ASSIGNMENT</a:t>
          </a:r>
          <a:endParaRPr lang="en-US"/>
        </a:p>
      </dgm:t>
    </dgm:pt>
    <dgm:pt modelId="{70010E5B-7D3E-42CD-A5FC-2E3CD97ABDA1}" type="parTrans" cxnId="{5849123D-297A-40DD-A5C4-A7427B9626E5}">
      <dgm:prSet/>
      <dgm:spPr/>
      <dgm:t>
        <a:bodyPr/>
        <a:lstStyle/>
        <a:p>
          <a:endParaRPr lang="en-US"/>
        </a:p>
      </dgm:t>
    </dgm:pt>
    <dgm:pt modelId="{D9D6D242-D186-4A7C-A267-A497C88DCC25}" type="sibTrans" cxnId="{5849123D-297A-40DD-A5C4-A7427B9626E5}">
      <dgm:prSet/>
      <dgm:spPr/>
      <dgm:t>
        <a:bodyPr/>
        <a:lstStyle/>
        <a:p>
          <a:endParaRPr lang="en-US"/>
        </a:p>
      </dgm:t>
    </dgm:pt>
    <dgm:pt modelId="{894F4BB4-2342-47A8-8391-9213D6A01FAE}">
      <dgm:prSet/>
      <dgm:spPr/>
      <dgm:t>
        <a:bodyPr/>
        <a:lstStyle/>
        <a:p>
          <a:pPr rtl="0"/>
          <a:r>
            <a:rPr lang="en-US" b="1" smtClean="0"/>
            <a:t>State and explain the trends in following properties of alkali metals down the group?</a:t>
          </a:r>
          <a:endParaRPr lang="en-US"/>
        </a:p>
      </dgm:t>
    </dgm:pt>
    <dgm:pt modelId="{ED99C45C-7444-4173-8E3E-23747571C17F}" type="parTrans" cxnId="{7A14738B-AC1B-4DCD-AFB9-8407073168EF}">
      <dgm:prSet/>
      <dgm:spPr/>
      <dgm:t>
        <a:bodyPr/>
        <a:lstStyle/>
        <a:p>
          <a:endParaRPr lang="en-US"/>
        </a:p>
      </dgm:t>
    </dgm:pt>
    <dgm:pt modelId="{354A1DEE-3EE0-4D8A-A1AF-0661BF948B27}" type="sibTrans" cxnId="{7A14738B-AC1B-4DCD-AFB9-8407073168EF}">
      <dgm:prSet/>
      <dgm:spPr/>
      <dgm:t>
        <a:bodyPr/>
        <a:lstStyle/>
        <a:p>
          <a:endParaRPr lang="en-US"/>
        </a:p>
      </dgm:t>
    </dgm:pt>
    <dgm:pt modelId="{33CFF10A-878F-436C-837E-DBE310A1FF76}">
      <dgm:prSet/>
      <dgm:spPr/>
      <dgm:t>
        <a:bodyPr/>
        <a:lstStyle/>
        <a:p>
          <a:pPr rtl="0"/>
          <a:r>
            <a:rPr lang="en-US" b="1" smtClean="0"/>
            <a:t>1. appearance    … silvery white/grey</a:t>
          </a:r>
          <a:endParaRPr lang="en-US"/>
        </a:p>
      </dgm:t>
    </dgm:pt>
    <dgm:pt modelId="{98A8A776-3135-4C25-A715-C3CCD30FE1DD}" type="parTrans" cxnId="{58EBCB62-608D-4A55-B885-F2832ECEC871}">
      <dgm:prSet/>
      <dgm:spPr/>
      <dgm:t>
        <a:bodyPr/>
        <a:lstStyle/>
        <a:p>
          <a:endParaRPr lang="en-US"/>
        </a:p>
      </dgm:t>
    </dgm:pt>
    <dgm:pt modelId="{B1414537-CF17-4D4B-BA37-06A1AC57D131}" type="sibTrans" cxnId="{58EBCB62-608D-4A55-B885-F2832ECEC871}">
      <dgm:prSet/>
      <dgm:spPr/>
      <dgm:t>
        <a:bodyPr/>
        <a:lstStyle/>
        <a:p>
          <a:endParaRPr lang="en-US"/>
        </a:p>
      </dgm:t>
    </dgm:pt>
    <dgm:pt modelId="{A5EEFFCF-F4BC-4560-82C4-ABBC8A5A6969}">
      <dgm:prSet/>
      <dgm:spPr/>
      <dgm:t>
        <a:bodyPr/>
        <a:lstStyle/>
        <a:p>
          <a:pPr rtl="0"/>
          <a:r>
            <a:rPr lang="en-US" b="1" smtClean="0"/>
            <a:t>2.ease of cutting</a:t>
          </a:r>
          <a:endParaRPr lang="en-US"/>
        </a:p>
      </dgm:t>
    </dgm:pt>
    <dgm:pt modelId="{0A3D1896-4798-4629-9052-16E7F0FE389D}" type="parTrans" cxnId="{ECD05A23-00FC-4AE4-80DD-FD1806991BE0}">
      <dgm:prSet/>
      <dgm:spPr/>
      <dgm:t>
        <a:bodyPr/>
        <a:lstStyle/>
        <a:p>
          <a:endParaRPr lang="en-US"/>
        </a:p>
      </dgm:t>
    </dgm:pt>
    <dgm:pt modelId="{1A0FC222-4CB2-409C-A1AA-760EB5BE5691}" type="sibTrans" cxnId="{ECD05A23-00FC-4AE4-80DD-FD1806991BE0}">
      <dgm:prSet/>
      <dgm:spPr/>
      <dgm:t>
        <a:bodyPr/>
        <a:lstStyle/>
        <a:p>
          <a:endParaRPr lang="en-US"/>
        </a:p>
      </dgm:t>
    </dgm:pt>
    <dgm:pt modelId="{61E82301-831D-49C2-ABC4-353A61257527}">
      <dgm:prSet/>
      <dgm:spPr/>
      <dgm:t>
        <a:bodyPr/>
        <a:lstStyle/>
        <a:p>
          <a:pPr rtl="0"/>
          <a:r>
            <a:rPr lang="en-US" b="1" smtClean="0"/>
            <a:t>3.melting and boiling points</a:t>
          </a:r>
          <a:endParaRPr lang="en-US"/>
        </a:p>
      </dgm:t>
    </dgm:pt>
    <dgm:pt modelId="{54AAB606-1081-4B58-A53F-BB5E7872B0A4}" type="parTrans" cxnId="{D0F20F5D-AF41-43C7-8A1D-8D4027F784A6}">
      <dgm:prSet/>
      <dgm:spPr/>
      <dgm:t>
        <a:bodyPr/>
        <a:lstStyle/>
        <a:p>
          <a:endParaRPr lang="en-US"/>
        </a:p>
      </dgm:t>
    </dgm:pt>
    <dgm:pt modelId="{E06A282E-F370-4865-A5A9-A89AE16A7BC8}" type="sibTrans" cxnId="{D0F20F5D-AF41-43C7-8A1D-8D4027F784A6}">
      <dgm:prSet/>
      <dgm:spPr/>
      <dgm:t>
        <a:bodyPr/>
        <a:lstStyle/>
        <a:p>
          <a:endParaRPr lang="en-US"/>
        </a:p>
      </dgm:t>
    </dgm:pt>
    <dgm:pt modelId="{91553039-275C-4A64-BB10-7B5A428ED116}">
      <dgm:prSet/>
      <dgm:spPr/>
      <dgm:t>
        <a:bodyPr/>
        <a:lstStyle/>
        <a:p>
          <a:pPr rtl="0"/>
          <a:r>
            <a:rPr lang="en-US" b="1" smtClean="0"/>
            <a:t>3. electrical conductivity</a:t>
          </a:r>
          <a:endParaRPr lang="en-US"/>
        </a:p>
      </dgm:t>
    </dgm:pt>
    <dgm:pt modelId="{68563460-D37B-4A09-B463-D77A9E3960F9}" type="parTrans" cxnId="{EEABFE99-504D-4422-983A-A944A7EEA21F}">
      <dgm:prSet/>
      <dgm:spPr/>
      <dgm:t>
        <a:bodyPr/>
        <a:lstStyle/>
        <a:p>
          <a:endParaRPr lang="en-US"/>
        </a:p>
      </dgm:t>
    </dgm:pt>
    <dgm:pt modelId="{24B9380B-7DFB-4317-955E-0B2140697B6C}" type="sibTrans" cxnId="{EEABFE99-504D-4422-983A-A944A7EEA21F}">
      <dgm:prSet/>
      <dgm:spPr/>
      <dgm:t>
        <a:bodyPr/>
        <a:lstStyle/>
        <a:p>
          <a:endParaRPr lang="en-US"/>
        </a:p>
      </dgm:t>
    </dgm:pt>
    <dgm:pt modelId="{5AC04271-2E94-44BD-809F-E24A28DD03CF}" type="pres">
      <dgm:prSet presAssocID="{1F94E53D-5C08-4F29-A2F2-0CF02AAAC7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B59A4C-FC8C-4C2E-9952-4B2289F69272}" type="pres">
      <dgm:prSet presAssocID="{91553039-275C-4A64-BB10-7B5A428ED116}" presName="boxAndChildren" presStyleCnt="0"/>
      <dgm:spPr/>
    </dgm:pt>
    <dgm:pt modelId="{4B29AE1C-FE00-4389-82C0-EFDB982E56F0}" type="pres">
      <dgm:prSet presAssocID="{91553039-275C-4A64-BB10-7B5A428ED116}" presName="parentTextBox" presStyleLbl="node1" presStyleIdx="0" presStyleCnt="6"/>
      <dgm:spPr/>
      <dgm:t>
        <a:bodyPr/>
        <a:lstStyle/>
        <a:p>
          <a:endParaRPr lang="en-US"/>
        </a:p>
      </dgm:t>
    </dgm:pt>
    <dgm:pt modelId="{61192279-2454-43C2-9728-621BADBA6279}" type="pres">
      <dgm:prSet presAssocID="{E06A282E-F370-4865-A5A9-A89AE16A7BC8}" presName="sp" presStyleCnt="0"/>
      <dgm:spPr/>
    </dgm:pt>
    <dgm:pt modelId="{78E7A52D-1D8C-4912-A4B5-EBA953C656C2}" type="pres">
      <dgm:prSet presAssocID="{61E82301-831D-49C2-ABC4-353A61257527}" presName="arrowAndChildren" presStyleCnt="0"/>
      <dgm:spPr/>
    </dgm:pt>
    <dgm:pt modelId="{6BC5C54C-3CEC-4084-9B32-02B95196C001}" type="pres">
      <dgm:prSet presAssocID="{61E82301-831D-49C2-ABC4-353A61257527}" presName="parentTextArrow" presStyleLbl="node1" presStyleIdx="1" presStyleCnt="6"/>
      <dgm:spPr/>
      <dgm:t>
        <a:bodyPr/>
        <a:lstStyle/>
        <a:p>
          <a:endParaRPr lang="en-US"/>
        </a:p>
      </dgm:t>
    </dgm:pt>
    <dgm:pt modelId="{961D18E2-1357-4616-B8A9-7E5E7AA7909E}" type="pres">
      <dgm:prSet presAssocID="{1A0FC222-4CB2-409C-A1AA-760EB5BE5691}" presName="sp" presStyleCnt="0"/>
      <dgm:spPr/>
    </dgm:pt>
    <dgm:pt modelId="{65AEF879-BED8-461A-A277-BE971FF0B1D0}" type="pres">
      <dgm:prSet presAssocID="{A5EEFFCF-F4BC-4560-82C4-ABBC8A5A6969}" presName="arrowAndChildren" presStyleCnt="0"/>
      <dgm:spPr/>
    </dgm:pt>
    <dgm:pt modelId="{AEE5E605-F5C9-4A35-86EE-1ED3FEF95029}" type="pres">
      <dgm:prSet presAssocID="{A5EEFFCF-F4BC-4560-82C4-ABBC8A5A6969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FED845B2-80C1-43F4-B8FC-F14B7225DE44}" type="pres">
      <dgm:prSet presAssocID="{B1414537-CF17-4D4B-BA37-06A1AC57D131}" presName="sp" presStyleCnt="0"/>
      <dgm:spPr/>
    </dgm:pt>
    <dgm:pt modelId="{974BDCCF-E35A-47DE-A720-D1704D2DEB58}" type="pres">
      <dgm:prSet presAssocID="{33CFF10A-878F-436C-837E-DBE310A1FF76}" presName="arrowAndChildren" presStyleCnt="0"/>
      <dgm:spPr/>
    </dgm:pt>
    <dgm:pt modelId="{6D6238FF-9BF8-43FF-9AA2-6A84261C24D4}" type="pres">
      <dgm:prSet presAssocID="{33CFF10A-878F-436C-837E-DBE310A1FF76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DE8DADC4-9F72-4010-8A60-4A90CC55E2C5}" type="pres">
      <dgm:prSet presAssocID="{354A1DEE-3EE0-4D8A-A1AF-0661BF948B27}" presName="sp" presStyleCnt="0"/>
      <dgm:spPr/>
    </dgm:pt>
    <dgm:pt modelId="{3330665B-0CF5-498F-B952-A963F50DA0BE}" type="pres">
      <dgm:prSet presAssocID="{894F4BB4-2342-47A8-8391-9213D6A01FAE}" presName="arrowAndChildren" presStyleCnt="0"/>
      <dgm:spPr/>
    </dgm:pt>
    <dgm:pt modelId="{45D3CF2C-EAE4-440F-9ED3-58E72069277D}" type="pres">
      <dgm:prSet presAssocID="{894F4BB4-2342-47A8-8391-9213D6A01FAE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9709257F-2906-4D11-91FE-7B4EEF936C2D}" type="pres">
      <dgm:prSet presAssocID="{D9D6D242-D186-4A7C-A267-A497C88DCC25}" presName="sp" presStyleCnt="0"/>
      <dgm:spPr/>
    </dgm:pt>
    <dgm:pt modelId="{D0225B17-E92A-4F73-99B7-302ED3E2EFEC}" type="pres">
      <dgm:prSet presAssocID="{A42988E3-A8F2-4CF8-8903-5708A10D5364}" presName="arrowAndChildren" presStyleCnt="0"/>
      <dgm:spPr/>
    </dgm:pt>
    <dgm:pt modelId="{FBB536D6-C902-4464-887F-5C975C6DAC36}" type="pres">
      <dgm:prSet presAssocID="{A42988E3-A8F2-4CF8-8903-5708A10D5364}" presName="parentTextArrow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5849123D-297A-40DD-A5C4-A7427B9626E5}" srcId="{1F94E53D-5C08-4F29-A2F2-0CF02AAAC7C2}" destId="{A42988E3-A8F2-4CF8-8903-5708A10D5364}" srcOrd="0" destOrd="0" parTransId="{70010E5B-7D3E-42CD-A5FC-2E3CD97ABDA1}" sibTransId="{D9D6D242-D186-4A7C-A267-A497C88DCC25}"/>
    <dgm:cxn modelId="{3B5F65A5-17A5-4CDF-B627-88DB3FC390A2}" type="presOf" srcId="{A42988E3-A8F2-4CF8-8903-5708A10D5364}" destId="{FBB536D6-C902-4464-887F-5C975C6DAC36}" srcOrd="0" destOrd="0" presId="urn:microsoft.com/office/officeart/2005/8/layout/process4"/>
    <dgm:cxn modelId="{7A14738B-AC1B-4DCD-AFB9-8407073168EF}" srcId="{1F94E53D-5C08-4F29-A2F2-0CF02AAAC7C2}" destId="{894F4BB4-2342-47A8-8391-9213D6A01FAE}" srcOrd="1" destOrd="0" parTransId="{ED99C45C-7444-4173-8E3E-23747571C17F}" sibTransId="{354A1DEE-3EE0-4D8A-A1AF-0661BF948B27}"/>
    <dgm:cxn modelId="{E0F4552B-1D3B-48FF-A59E-80383DD347D1}" type="presOf" srcId="{61E82301-831D-49C2-ABC4-353A61257527}" destId="{6BC5C54C-3CEC-4084-9B32-02B95196C001}" srcOrd="0" destOrd="0" presId="urn:microsoft.com/office/officeart/2005/8/layout/process4"/>
    <dgm:cxn modelId="{ECD05A23-00FC-4AE4-80DD-FD1806991BE0}" srcId="{1F94E53D-5C08-4F29-A2F2-0CF02AAAC7C2}" destId="{A5EEFFCF-F4BC-4560-82C4-ABBC8A5A6969}" srcOrd="3" destOrd="0" parTransId="{0A3D1896-4798-4629-9052-16E7F0FE389D}" sibTransId="{1A0FC222-4CB2-409C-A1AA-760EB5BE5691}"/>
    <dgm:cxn modelId="{F7FB5013-7036-4161-BE3C-3771E74D563C}" type="presOf" srcId="{33CFF10A-878F-436C-837E-DBE310A1FF76}" destId="{6D6238FF-9BF8-43FF-9AA2-6A84261C24D4}" srcOrd="0" destOrd="0" presId="urn:microsoft.com/office/officeart/2005/8/layout/process4"/>
    <dgm:cxn modelId="{C1F2EEF7-77BB-464A-906A-AD04CC37D4E8}" type="presOf" srcId="{894F4BB4-2342-47A8-8391-9213D6A01FAE}" destId="{45D3CF2C-EAE4-440F-9ED3-58E72069277D}" srcOrd="0" destOrd="0" presId="urn:microsoft.com/office/officeart/2005/8/layout/process4"/>
    <dgm:cxn modelId="{D0F20F5D-AF41-43C7-8A1D-8D4027F784A6}" srcId="{1F94E53D-5C08-4F29-A2F2-0CF02AAAC7C2}" destId="{61E82301-831D-49C2-ABC4-353A61257527}" srcOrd="4" destOrd="0" parTransId="{54AAB606-1081-4B58-A53F-BB5E7872B0A4}" sibTransId="{E06A282E-F370-4865-A5A9-A89AE16A7BC8}"/>
    <dgm:cxn modelId="{58EBCB62-608D-4A55-B885-F2832ECEC871}" srcId="{1F94E53D-5C08-4F29-A2F2-0CF02AAAC7C2}" destId="{33CFF10A-878F-436C-837E-DBE310A1FF76}" srcOrd="2" destOrd="0" parTransId="{98A8A776-3135-4C25-A715-C3CCD30FE1DD}" sibTransId="{B1414537-CF17-4D4B-BA37-06A1AC57D131}"/>
    <dgm:cxn modelId="{EEABFE99-504D-4422-983A-A944A7EEA21F}" srcId="{1F94E53D-5C08-4F29-A2F2-0CF02AAAC7C2}" destId="{91553039-275C-4A64-BB10-7B5A428ED116}" srcOrd="5" destOrd="0" parTransId="{68563460-D37B-4A09-B463-D77A9E3960F9}" sibTransId="{24B9380B-7DFB-4317-955E-0B2140697B6C}"/>
    <dgm:cxn modelId="{E9256FC4-1347-410C-B91F-40B3142C2117}" type="presOf" srcId="{A5EEFFCF-F4BC-4560-82C4-ABBC8A5A6969}" destId="{AEE5E605-F5C9-4A35-86EE-1ED3FEF95029}" srcOrd="0" destOrd="0" presId="urn:microsoft.com/office/officeart/2005/8/layout/process4"/>
    <dgm:cxn modelId="{0447F054-1D6A-46BC-AAA8-6B3612F9BFFA}" type="presOf" srcId="{91553039-275C-4A64-BB10-7B5A428ED116}" destId="{4B29AE1C-FE00-4389-82C0-EFDB982E56F0}" srcOrd="0" destOrd="0" presId="urn:microsoft.com/office/officeart/2005/8/layout/process4"/>
    <dgm:cxn modelId="{9A42ECB8-51DE-46DA-A28F-CF2BAE5742F1}" type="presOf" srcId="{1F94E53D-5C08-4F29-A2F2-0CF02AAAC7C2}" destId="{5AC04271-2E94-44BD-809F-E24A28DD03CF}" srcOrd="0" destOrd="0" presId="urn:microsoft.com/office/officeart/2005/8/layout/process4"/>
    <dgm:cxn modelId="{B210C50B-8828-4ADE-BA84-E7A4D6C3EBEF}" type="presParOf" srcId="{5AC04271-2E94-44BD-809F-E24A28DD03CF}" destId="{15B59A4C-FC8C-4C2E-9952-4B2289F69272}" srcOrd="0" destOrd="0" presId="urn:microsoft.com/office/officeart/2005/8/layout/process4"/>
    <dgm:cxn modelId="{DA422FED-CFFA-4413-80BF-171FA5499ECA}" type="presParOf" srcId="{15B59A4C-FC8C-4C2E-9952-4B2289F69272}" destId="{4B29AE1C-FE00-4389-82C0-EFDB982E56F0}" srcOrd="0" destOrd="0" presId="urn:microsoft.com/office/officeart/2005/8/layout/process4"/>
    <dgm:cxn modelId="{3B421B61-30A4-4C9F-8ADB-357A017B03B0}" type="presParOf" srcId="{5AC04271-2E94-44BD-809F-E24A28DD03CF}" destId="{61192279-2454-43C2-9728-621BADBA6279}" srcOrd="1" destOrd="0" presId="urn:microsoft.com/office/officeart/2005/8/layout/process4"/>
    <dgm:cxn modelId="{C5D7B02F-EFEA-4E50-B576-885CC9E9B98B}" type="presParOf" srcId="{5AC04271-2E94-44BD-809F-E24A28DD03CF}" destId="{78E7A52D-1D8C-4912-A4B5-EBA953C656C2}" srcOrd="2" destOrd="0" presId="urn:microsoft.com/office/officeart/2005/8/layout/process4"/>
    <dgm:cxn modelId="{B7603EA2-7F7E-4941-9074-487C49715018}" type="presParOf" srcId="{78E7A52D-1D8C-4912-A4B5-EBA953C656C2}" destId="{6BC5C54C-3CEC-4084-9B32-02B95196C001}" srcOrd="0" destOrd="0" presId="urn:microsoft.com/office/officeart/2005/8/layout/process4"/>
    <dgm:cxn modelId="{F8E31415-69CD-4B0E-A190-D8A96772301F}" type="presParOf" srcId="{5AC04271-2E94-44BD-809F-E24A28DD03CF}" destId="{961D18E2-1357-4616-B8A9-7E5E7AA7909E}" srcOrd="3" destOrd="0" presId="urn:microsoft.com/office/officeart/2005/8/layout/process4"/>
    <dgm:cxn modelId="{AEFAF8E1-2B76-45FD-B10D-1175E33F3E1D}" type="presParOf" srcId="{5AC04271-2E94-44BD-809F-E24A28DD03CF}" destId="{65AEF879-BED8-461A-A277-BE971FF0B1D0}" srcOrd="4" destOrd="0" presId="urn:microsoft.com/office/officeart/2005/8/layout/process4"/>
    <dgm:cxn modelId="{0DE4BFCD-D063-465D-85CA-9B2AE400141B}" type="presParOf" srcId="{65AEF879-BED8-461A-A277-BE971FF0B1D0}" destId="{AEE5E605-F5C9-4A35-86EE-1ED3FEF95029}" srcOrd="0" destOrd="0" presId="urn:microsoft.com/office/officeart/2005/8/layout/process4"/>
    <dgm:cxn modelId="{F66DB171-D785-43FD-8A52-315AEB474F17}" type="presParOf" srcId="{5AC04271-2E94-44BD-809F-E24A28DD03CF}" destId="{FED845B2-80C1-43F4-B8FC-F14B7225DE44}" srcOrd="5" destOrd="0" presId="urn:microsoft.com/office/officeart/2005/8/layout/process4"/>
    <dgm:cxn modelId="{966E8647-ABC5-4660-A055-5052078D08E9}" type="presParOf" srcId="{5AC04271-2E94-44BD-809F-E24A28DD03CF}" destId="{974BDCCF-E35A-47DE-A720-D1704D2DEB58}" srcOrd="6" destOrd="0" presId="urn:microsoft.com/office/officeart/2005/8/layout/process4"/>
    <dgm:cxn modelId="{8EBD2055-4D07-45E5-9035-451A67818DEE}" type="presParOf" srcId="{974BDCCF-E35A-47DE-A720-D1704D2DEB58}" destId="{6D6238FF-9BF8-43FF-9AA2-6A84261C24D4}" srcOrd="0" destOrd="0" presId="urn:microsoft.com/office/officeart/2005/8/layout/process4"/>
    <dgm:cxn modelId="{C565988B-A52A-4487-9DA7-FD7AFE256B27}" type="presParOf" srcId="{5AC04271-2E94-44BD-809F-E24A28DD03CF}" destId="{DE8DADC4-9F72-4010-8A60-4A90CC55E2C5}" srcOrd="7" destOrd="0" presId="urn:microsoft.com/office/officeart/2005/8/layout/process4"/>
    <dgm:cxn modelId="{CDA514D6-7456-408C-8B49-D42ACD379C63}" type="presParOf" srcId="{5AC04271-2E94-44BD-809F-E24A28DD03CF}" destId="{3330665B-0CF5-498F-B952-A963F50DA0BE}" srcOrd="8" destOrd="0" presId="urn:microsoft.com/office/officeart/2005/8/layout/process4"/>
    <dgm:cxn modelId="{5268E379-B65E-4F60-86C0-21AC1714ACA8}" type="presParOf" srcId="{3330665B-0CF5-498F-B952-A963F50DA0BE}" destId="{45D3CF2C-EAE4-440F-9ED3-58E72069277D}" srcOrd="0" destOrd="0" presId="urn:microsoft.com/office/officeart/2005/8/layout/process4"/>
    <dgm:cxn modelId="{4C994044-E917-4F76-BB7E-958AEFCEE18D}" type="presParOf" srcId="{5AC04271-2E94-44BD-809F-E24A28DD03CF}" destId="{9709257F-2906-4D11-91FE-7B4EEF936C2D}" srcOrd="9" destOrd="0" presId="urn:microsoft.com/office/officeart/2005/8/layout/process4"/>
    <dgm:cxn modelId="{30787027-0670-4EB5-A0EA-4FE80214FFF8}" type="presParOf" srcId="{5AC04271-2E94-44BD-809F-E24A28DD03CF}" destId="{D0225B17-E92A-4F73-99B7-302ED3E2EFEC}" srcOrd="10" destOrd="0" presId="urn:microsoft.com/office/officeart/2005/8/layout/process4"/>
    <dgm:cxn modelId="{E6C8329B-C8F6-4AA6-8B16-530C009D4C3F}" type="presParOf" srcId="{D0225B17-E92A-4F73-99B7-302ED3E2EFEC}" destId="{FBB536D6-C902-4464-887F-5C975C6DAC3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DFAE18-FBB6-4D1D-8954-907D7C03D9F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4895CB-0A95-4C7A-A8E9-876110A6769C}">
      <dgm:prSet/>
      <dgm:spPr/>
      <dgm:t>
        <a:bodyPr/>
        <a:lstStyle/>
        <a:p>
          <a:pPr rtl="0"/>
          <a:r>
            <a:rPr lang="en-US" b="1" dirty="0" smtClean="0"/>
            <a:t>1.With reference to the table  above ,construct or design an infographics showing the physical properties of alkali metals .</a:t>
          </a:r>
          <a:endParaRPr lang="en-US" dirty="0"/>
        </a:p>
      </dgm:t>
    </dgm:pt>
    <dgm:pt modelId="{C443BA61-E14B-485D-9652-6F4BBD4069D1}" type="parTrans" cxnId="{0D2169FF-8E7D-4F51-A75E-591BB7B03D51}">
      <dgm:prSet/>
      <dgm:spPr/>
      <dgm:t>
        <a:bodyPr/>
        <a:lstStyle/>
        <a:p>
          <a:endParaRPr lang="en-US"/>
        </a:p>
      </dgm:t>
    </dgm:pt>
    <dgm:pt modelId="{413CF232-1413-4503-80A2-23AAD198D789}" type="sibTrans" cxnId="{0D2169FF-8E7D-4F51-A75E-591BB7B03D51}">
      <dgm:prSet/>
      <dgm:spPr/>
      <dgm:t>
        <a:bodyPr/>
        <a:lstStyle/>
        <a:p>
          <a:endParaRPr lang="en-US"/>
        </a:p>
      </dgm:t>
    </dgm:pt>
    <dgm:pt modelId="{7D2E434B-5778-4100-A76E-DB7FB83771DC}" type="pres">
      <dgm:prSet presAssocID="{4ADFAE18-FBB6-4D1D-8954-907D7C03D9F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5B186A-6B8A-459D-B273-95547951884B}" type="pres">
      <dgm:prSet presAssocID="{F44895CB-0A95-4C7A-A8E9-876110A6769C}" presName="circ1TxSh" presStyleLbl="vennNode1" presStyleIdx="0" presStyleCnt="1" custScaleX="231914"/>
      <dgm:spPr/>
      <dgm:t>
        <a:bodyPr/>
        <a:lstStyle/>
        <a:p>
          <a:endParaRPr lang="en-US"/>
        </a:p>
      </dgm:t>
    </dgm:pt>
  </dgm:ptLst>
  <dgm:cxnLst>
    <dgm:cxn modelId="{22C3A750-623C-451A-A15D-BB1C0A87F215}" type="presOf" srcId="{F44895CB-0A95-4C7A-A8E9-876110A6769C}" destId="{345B186A-6B8A-459D-B273-95547951884B}" srcOrd="0" destOrd="0" presId="urn:microsoft.com/office/officeart/2005/8/layout/venn1"/>
    <dgm:cxn modelId="{0D2169FF-8E7D-4F51-A75E-591BB7B03D51}" srcId="{4ADFAE18-FBB6-4D1D-8954-907D7C03D9FC}" destId="{F44895CB-0A95-4C7A-A8E9-876110A6769C}" srcOrd="0" destOrd="0" parTransId="{C443BA61-E14B-485D-9652-6F4BBD4069D1}" sibTransId="{413CF232-1413-4503-80A2-23AAD198D789}"/>
    <dgm:cxn modelId="{8C644A53-AB41-4AC0-9B94-007C68AA31F4}" type="presOf" srcId="{4ADFAE18-FBB6-4D1D-8954-907D7C03D9FC}" destId="{7D2E434B-5778-4100-A76E-DB7FB83771DC}" srcOrd="0" destOrd="0" presId="urn:microsoft.com/office/officeart/2005/8/layout/venn1"/>
    <dgm:cxn modelId="{88016116-0A9B-4BA1-94B3-4A53D95B2FAD}" type="presParOf" srcId="{7D2E434B-5778-4100-A76E-DB7FB83771DC}" destId="{345B186A-6B8A-459D-B273-95547951884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ECFBC-91E1-4021-BBC5-E95D803C8517}">
      <dsp:nvSpPr>
        <dsp:cNvPr id="0" name=""/>
        <dsp:cNvSpPr/>
      </dsp:nvSpPr>
      <dsp:spPr>
        <a:xfrm>
          <a:off x="-222589" y="0"/>
          <a:ext cx="5462334" cy="546233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F5447-1C0C-487B-8A12-C6E73F209953}">
      <dsp:nvSpPr>
        <dsp:cNvPr id="0" name=""/>
        <dsp:cNvSpPr/>
      </dsp:nvSpPr>
      <dsp:spPr>
        <a:xfrm>
          <a:off x="2063397" y="0"/>
          <a:ext cx="10351191" cy="54623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At the end the lesson learners should be able to:</a:t>
          </a:r>
          <a:endParaRPr lang="en-US" sz="3200" kern="1200" dirty="0"/>
        </a:p>
      </dsp:txBody>
      <dsp:txXfrm>
        <a:off x="2063397" y="0"/>
        <a:ext cx="10351191" cy="873973"/>
      </dsp:txXfrm>
    </dsp:sp>
    <dsp:sp modelId="{0E020043-2CDF-4A0A-BC39-90172E4170E8}">
      <dsp:nvSpPr>
        <dsp:cNvPr id="0" name=""/>
        <dsp:cNvSpPr/>
      </dsp:nvSpPr>
      <dsp:spPr>
        <a:xfrm>
          <a:off x="350955" y="873973"/>
          <a:ext cx="4315243" cy="431524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53293-EE34-457F-8CE4-C087270814CA}">
      <dsp:nvSpPr>
        <dsp:cNvPr id="0" name=""/>
        <dsp:cNvSpPr/>
      </dsp:nvSpPr>
      <dsp:spPr>
        <a:xfrm>
          <a:off x="2508577" y="873973"/>
          <a:ext cx="9460833" cy="4315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1)   identify alkali metals </a:t>
          </a:r>
          <a:endParaRPr lang="en-US" sz="3200" kern="1200"/>
        </a:p>
      </dsp:txBody>
      <dsp:txXfrm>
        <a:off x="2508577" y="873973"/>
        <a:ext cx="9460833" cy="873973"/>
      </dsp:txXfrm>
    </dsp:sp>
    <dsp:sp modelId="{6A6D9ACD-EE3E-4FE9-A84C-F0EB3BAD0A91}">
      <dsp:nvSpPr>
        <dsp:cNvPr id="0" name=""/>
        <dsp:cNvSpPr/>
      </dsp:nvSpPr>
      <dsp:spPr>
        <a:xfrm>
          <a:off x="924500" y="1747946"/>
          <a:ext cx="3168153" cy="316815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2EF92-0630-407F-8202-E501AA46E169}">
      <dsp:nvSpPr>
        <dsp:cNvPr id="0" name=""/>
        <dsp:cNvSpPr/>
      </dsp:nvSpPr>
      <dsp:spPr>
        <a:xfrm>
          <a:off x="2508577" y="1747946"/>
          <a:ext cx="9460833" cy="31681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2) write the electronic arrangements of alkali metals</a:t>
          </a:r>
          <a:endParaRPr lang="en-US" sz="3200" kern="1200"/>
        </a:p>
      </dsp:txBody>
      <dsp:txXfrm>
        <a:off x="2508577" y="1747946"/>
        <a:ext cx="9460833" cy="873973"/>
      </dsp:txXfrm>
    </dsp:sp>
    <dsp:sp modelId="{6D257BAE-244E-42D5-9DC7-19A2D2609388}">
      <dsp:nvSpPr>
        <dsp:cNvPr id="0" name=""/>
        <dsp:cNvSpPr/>
      </dsp:nvSpPr>
      <dsp:spPr>
        <a:xfrm>
          <a:off x="1498045" y="2621920"/>
          <a:ext cx="2021063" cy="20210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B8D6A-7BF5-4C13-9C2E-4EB293AC744A}">
      <dsp:nvSpPr>
        <dsp:cNvPr id="0" name=""/>
        <dsp:cNvSpPr/>
      </dsp:nvSpPr>
      <dsp:spPr>
        <a:xfrm>
          <a:off x="2438377" y="2618949"/>
          <a:ext cx="9460833" cy="20210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3) state and explain the trends in physical properties of alkali metals.</a:t>
          </a:r>
          <a:endParaRPr lang="en-US" sz="3200" kern="1200"/>
        </a:p>
      </dsp:txBody>
      <dsp:txXfrm>
        <a:off x="2438377" y="2618949"/>
        <a:ext cx="9460833" cy="873973"/>
      </dsp:txXfrm>
    </dsp:sp>
    <dsp:sp modelId="{54B8FF17-9DE1-4DC1-AAE0-6F7D4129483E}">
      <dsp:nvSpPr>
        <dsp:cNvPr id="0" name=""/>
        <dsp:cNvSpPr/>
      </dsp:nvSpPr>
      <dsp:spPr>
        <a:xfrm>
          <a:off x="2071590" y="3495893"/>
          <a:ext cx="873973" cy="87397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A8906-7C47-4CBA-AC35-52625FE2CC2C}">
      <dsp:nvSpPr>
        <dsp:cNvPr id="0" name=""/>
        <dsp:cNvSpPr/>
      </dsp:nvSpPr>
      <dsp:spPr>
        <a:xfrm>
          <a:off x="2508577" y="3495893"/>
          <a:ext cx="9460833" cy="8739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4) state uses  of sodium metal and it's compounds.</a:t>
          </a:r>
          <a:endParaRPr lang="en-US" sz="3200" kern="1200"/>
        </a:p>
      </dsp:txBody>
      <dsp:txXfrm>
        <a:off x="2508577" y="3495893"/>
        <a:ext cx="9460833" cy="873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DE8C0-6214-4231-85A8-690D65470B47}">
      <dsp:nvSpPr>
        <dsp:cNvPr id="0" name=""/>
        <dsp:cNvSpPr/>
      </dsp:nvSpPr>
      <dsp:spPr>
        <a:xfrm>
          <a:off x="4364" y="0"/>
          <a:ext cx="1463352" cy="4873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ATOMIC RADIUS</a:t>
          </a:r>
          <a:endParaRPr lang="en-US" sz="1400" kern="1200"/>
        </a:p>
      </dsp:txBody>
      <dsp:txXfrm>
        <a:off x="4364" y="1949450"/>
        <a:ext cx="1463352" cy="1949450"/>
      </dsp:txXfrm>
    </dsp:sp>
    <dsp:sp modelId="{2AB51DFC-7335-4C02-8A99-E7D46EA56520}">
      <dsp:nvSpPr>
        <dsp:cNvPr id="0" name=""/>
        <dsp:cNvSpPr/>
      </dsp:nvSpPr>
      <dsp:spPr>
        <a:xfrm>
          <a:off x="48264" y="292417"/>
          <a:ext cx="1375551" cy="16229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B32AF-D803-4EEA-8AF2-45A5A1882B54}">
      <dsp:nvSpPr>
        <dsp:cNvPr id="0" name=""/>
        <dsp:cNvSpPr/>
      </dsp:nvSpPr>
      <dsp:spPr>
        <a:xfrm>
          <a:off x="1511617" y="0"/>
          <a:ext cx="1463352" cy="4873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IONIC RADIUS</a:t>
          </a:r>
          <a:endParaRPr lang="en-US" sz="1400" kern="1200"/>
        </a:p>
      </dsp:txBody>
      <dsp:txXfrm>
        <a:off x="1511617" y="1949450"/>
        <a:ext cx="1463352" cy="1949450"/>
      </dsp:txXfrm>
    </dsp:sp>
    <dsp:sp modelId="{778B6FD9-AC94-4230-98C9-B38C7294AEC4}">
      <dsp:nvSpPr>
        <dsp:cNvPr id="0" name=""/>
        <dsp:cNvSpPr/>
      </dsp:nvSpPr>
      <dsp:spPr>
        <a:xfrm>
          <a:off x="1555518" y="292417"/>
          <a:ext cx="1375551" cy="16229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2B38B-A32C-4156-8463-02735BD73BC7}">
      <dsp:nvSpPr>
        <dsp:cNvPr id="0" name=""/>
        <dsp:cNvSpPr/>
      </dsp:nvSpPr>
      <dsp:spPr>
        <a:xfrm>
          <a:off x="3018870" y="0"/>
          <a:ext cx="1463352" cy="4873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IONIZATION ENERGY</a:t>
          </a:r>
          <a:endParaRPr lang="en-US" sz="1400" kern="1200"/>
        </a:p>
      </dsp:txBody>
      <dsp:txXfrm>
        <a:off x="3018870" y="1949450"/>
        <a:ext cx="1463352" cy="1949450"/>
      </dsp:txXfrm>
    </dsp:sp>
    <dsp:sp modelId="{A02E6A0F-8C65-4213-B111-CA91D25538D9}">
      <dsp:nvSpPr>
        <dsp:cNvPr id="0" name=""/>
        <dsp:cNvSpPr/>
      </dsp:nvSpPr>
      <dsp:spPr>
        <a:xfrm>
          <a:off x="3062771" y="292417"/>
          <a:ext cx="1375551" cy="16229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AC032-92B7-45F8-BC99-1BADCC9CE4F0}">
      <dsp:nvSpPr>
        <dsp:cNvPr id="0" name=""/>
        <dsp:cNvSpPr/>
      </dsp:nvSpPr>
      <dsp:spPr>
        <a:xfrm>
          <a:off x="4526123" y="0"/>
          <a:ext cx="1463352" cy="4873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APPEARANCE</a:t>
          </a:r>
          <a:endParaRPr lang="en-US" sz="1400" kern="1200"/>
        </a:p>
      </dsp:txBody>
      <dsp:txXfrm>
        <a:off x="4526123" y="1949450"/>
        <a:ext cx="1463352" cy="1949450"/>
      </dsp:txXfrm>
    </dsp:sp>
    <dsp:sp modelId="{3D984FDA-FF4C-4E26-9F44-B757C5801639}">
      <dsp:nvSpPr>
        <dsp:cNvPr id="0" name=""/>
        <dsp:cNvSpPr/>
      </dsp:nvSpPr>
      <dsp:spPr>
        <a:xfrm>
          <a:off x="4570024" y="292417"/>
          <a:ext cx="1375551" cy="16229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5FD20-7726-41BE-AC3D-9FF655729ADF}">
      <dsp:nvSpPr>
        <dsp:cNvPr id="0" name=""/>
        <dsp:cNvSpPr/>
      </dsp:nvSpPr>
      <dsp:spPr>
        <a:xfrm>
          <a:off x="6033376" y="0"/>
          <a:ext cx="1463352" cy="4873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HARDNESS/EASE OF CUTTING</a:t>
          </a:r>
          <a:endParaRPr lang="en-US" sz="1400" kern="1200"/>
        </a:p>
      </dsp:txBody>
      <dsp:txXfrm>
        <a:off x="6033376" y="1949450"/>
        <a:ext cx="1463352" cy="1949450"/>
      </dsp:txXfrm>
    </dsp:sp>
    <dsp:sp modelId="{1AAEBAEB-6852-4F3A-8FFD-381DDDE0E345}">
      <dsp:nvSpPr>
        <dsp:cNvPr id="0" name=""/>
        <dsp:cNvSpPr/>
      </dsp:nvSpPr>
      <dsp:spPr>
        <a:xfrm>
          <a:off x="6077277" y="292417"/>
          <a:ext cx="1375551" cy="16229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91A1E-2A66-42B2-923D-F0A4188010E8}">
      <dsp:nvSpPr>
        <dsp:cNvPr id="0" name=""/>
        <dsp:cNvSpPr/>
      </dsp:nvSpPr>
      <dsp:spPr>
        <a:xfrm>
          <a:off x="7540629" y="0"/>
          <a:ext cx="1463352" cy="4873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MELTING AND BOILING PONTS</a:t>
          </a:r>
          <a:endParaRPr lang="en-US" sz="1400" kern="1200"/>
        </a:p>
      </dsp:txBody>
      <dsp:txXfrm>
        <a:off x="7540629" y="1949450"/>
        <a:ext cx="1463352" cy="1949450"/>
      </dsp:txXfrm>
    </dsp:sp>
    <dsp:sp modelId="{2C4800EC-77F2-4411-B0FE-A10CC0C07C6C}">
      <dsp:nvSpPr>
        <dsp:cNvPr id="0" name=""/>
        <dsp:cNvSpPr/>
      </dsp:nvSpPr>
      <dsp:spPr>
        <a:xfrm>
          <a:off x="7584530" y="292417"/>
          <a:ext cx="1375551" cy="16229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C7BD2-B420-49F2-8DE3-B920F685048B}">
      <dsp:nvSpPr>
        <dsp:cNvPr id="0" name=""/>
        <dsp:cNvSpPr/>
      </dsp:nvSpPr>
      <dsp:spPr>
        <a:xfrm>
          <a:off x="9047883" y="0"/>
          <a:ext cx="1463352" cy="4873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ELECTRICAL CONDUCTIVITY</a:t>
          </a:r>
          <a:endParaRPr lang="en-US" sz="1400" kern="1200"/>
        </a:p>
      </dsp:txBody>
      <dsp:txXfrm>
        <a:off x="9047883" y="1949450"/>
        <a:ext cx="1463352" cy="1949450"/>
      </dsp:txXfrm>
    </dsp:sp>
    <dsp:sp modelId="{6DDBF82D-B0B5-4E54-9576-80B00D0A1E53}">
      <dsp:nvSpPr>
        <dsp:cNvPr id="0" name=""/>
        <dsp:cNvSpPr/>
      </dsp:nvSpPr>
      <dsp:spPr>
        <a:xfrm>
          <a:off x="9091783" y="292417"/>
          <a:ext cx="1375551" cy="16229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A5388-F2A7-4C7D-8931-E6C94CCB88D0}">
      <dsp:nvSpPr>
        <dsp:cNvPr id="0" name=""/>
        <dsp:cNvSpPr/>
      </dsp:nvSpPr>
      <dsp:spPr>
        <a:xfrm>
          <a:off x="420623" y="3898900"/>
          <a:ext cx="9674352" cy="73104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D4C2F-A413-4B9A-A0FE-841737E709A6}">
      <dsp:nvSpPr>
        <dsp:cNvPr id="0" name=""/>
        <dsp:cNvSpPr/>
      </dsp:nvSpPr>
      <dsp:spPr>
        <a:xfrm>
          <a:off x="6525" y="182120"/>
          <a:ext cx="4030219" cy="5426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/>
            <a:t>Li</a:t>
          </a:r>
          <a:endParaRPr lang="en-US" sz="6100" kern="1200" dirty="0"/>
        </a:p>
      </dsp:txBody>
      <dsp:txXfrm>
        <a:off x="6525" y="2352549"/>
        <a:ext cx="4030219" cy="2170429"/>
      </dsp:txXfrm>
    </dsp:sp>
    <dsp:sp modelId="{13BE998B-C34E-4234-B4C3-232F42F8E5EF}">
      <dsp:nvSpPr>
        <dsp:cNvPr id="0" name=""/>
        <dsp:cNvSpPr/>
      </dsp:nvSpPr>
      <dsp:spPr>
        <a:xfrm>
          <a:off x="226463" y="-97341"/>
          <a:ext cx="3788405" cy="318649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EF424-76DB-477B-85C7-71C9427300F8}">
      <dsp:nvSpPr>
        <dsp:cNvPr id="0" name=""/>
        <dsp:cNvSpPr/>
      </dsp:nvSpPr>
      <dsp:spPr>
        <a:xfrm>
          <a:off x="4042790" y="149510"/>
          <a:ext cx="4030219" cy="5426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Na</a:t>
          </a:r>
          <a:endParaRPr lang="en-US" sz="6000" kern="1200" dirty="0"/>
        </a:p>
      </dsp:txBody>
      <dsp:txXfrm>
        <a:off x="4042790" y="2319939"/>
        <a:ext cx="4030219" cy="2170429"/>
      </dsp:txXfrm>
    </dsp:sp>
    <dsp:sp modelId="{21BF1E14-F029-40FA-AFBC-7E89234E2E4F}">
      <dsp:nvSpPr>
        <dsp:cNvPr id="0" name=""/>
        <dsp:cNvSpPr/>
      </dsp:nvSpPr>
      <dsp:spPr>
        <a:xfrm>
          <a:off x="4146884" y="-130285"/>
          <a:ext cx="3788405" cy="305605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4480C-24BF-4BFB-82AD-DD01D7E1D348}">
      <dsp:nvSpPr>
        <dsp:cNvPr id="0" name=""/>
        <dsp:cNvSpPr/>
      </dsp:nvSpPr>
      <dsp:spPr>
        <a:xfrm>
          <a:off x="8079054" y="48672"/>
          <a:ext cx="4030219" cy="5426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K</a:t>
          </a:r>
          <a:endParaRPr lang="en-US" sz="6000" kern="1200" dirty="0"/>
        </a:p>
      </dsp:txBody>
      <dsp:txXfrm>
        <a:off x="8079054" y="2219102"/>
        <a:ext cx="4030219" cy="2170429"/>
      </dsp:txXfrm>
    </dsp:sp>
    <dsp:sp modelId="{0F4B3ED4-22E7-4326-9791-5862FD90AA9C}">
      <dsp:nvSpPr>
        <dsp:cNvPr id="0" name=""/>
        <dsp:cNvSpPr/>
      </dsp:nvSpPr>
      <dsp:spPr>
        <a:xfrm>
          <a:off x="8199961" y="-48672"/>
          <a:ext cx="3788405" cy="265270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D566A-1B2C-426D-9499-5750413DCF08}">
      <dsp:nvSpPr>
        <dsp:cNvPr id="0" name=""/>
        <dsp:cNvSpPr/>
      </dsp:nvSpPr>
      <dsp:spPr>
        <a:xfrm>
          <a:off x="-19" y="4140051"/>
          <a:ext cx="12115838" cy="111333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9AE1C-FE00-4389-82C0-EFDB982E56F0}">
      <dsp:nvSpPr>
        <dsp:cNvPr id="0" name=""/>
        <dsp:cNvSpPr/>
      </dsp:nvSpPr>
      <dsp:spPr>
        <a:xfrm>
          <a:off x="0" y="4174290"/>
          <a:ext cx="11277600" cy="547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3. electrical conductivity</a:t>
          </a:r>
          <a:endParaRPr lang="en-US" sz="1900" kern="1200"/>
        </a:p>
      </dsp:txBody>
      <dsp:txXfrm>
        <a:off x="0" y="4174290"/>
        <a:ext cx="11277600" cy="547873"/>
      </dsp:txXfrm>
    </dsp:sp>
    <dsp:sp modelId="{6BC5C54C-3CEC-4084-9B32-02B95196C001}">
      <dsp:nvSpPr>
        <dsp:cNvPr id="0" name=""/>
        <dsp:cNvSpPr/>
      </dsp:nvSpPr>
      <dsp:spPr>
        <a:xfrm rot="10800000">
          <a:off x="0" y="3339879"/>
          <a:ext cx="11277600" cy="84262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3.melting and boiling points</a:t>
          </a:r>
          <a:endParaRPr lang="en-US" sz="1900" kern="1200"/>
        </a:p>
      </dsp:txBody>
      <dsp:txXfrm rot="10800000">
        <a:off x="0" y="3339879"/>
        <a:ext cx="11277600" cy="547515"/>
      </dsp:txXfrm>
    </dsp:sp>
    <dsp:sp modelId="{AEE5E605-F5C9-4A35-86EE-1ED3FEF95029}">
      <dsp:nvSpPr>
        <dsp:cNvPr id="0" name=""/>
        <dsp:cNvSpPr/>
      </dsp:nvSpPr>
      <dsp:spPr>
        <a:xfrm rot="10800000">
          <a:off x="0" y="2505468"/>
          <a:ext cx="11277600" cy="84262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2.ease of cutting</a:t>
          </a:r>
          <a:endParaRPr lang="en-US" sz="1900" kern="1200"/>
        </a:p>
      </dsp:txBody>
      <dsp:txXfrm rot="10800000">
        <a:off x="0" y="2505468"/>
        <a:ext cx="11277600" cy="547515"/>
      </dsp:txXfrm>
    </dsp:sp>
    <dsp:sp modelId="{6D6238FF-9BF8-43FF-9AA2-6A84261C24D4}">
      <dsp:nvSpPr>
        <dsp:cNvPr id="0" name=""/>
        <dsp:cNvSpPr/>
      </dsp:nvSpPr>
      <dsp:spPr>
        <a:xfrm rot="10800000">
          <a:off x="0" y="1671057"/>
          <a:ext cx="11277600" cy="84262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1. appearance    … silvery white/grey</a:t>
          </a:r>
          <a:endParaRPr lang="en-US" sz="1900" kern="1200"/>
        </a:p>
      </dsp:txBody>
      <dsp:txXfrm rot="10800000">
        <a:off x="0" y="1671057"/>
        <a:ext cx="11277600" cy="547515"/>
      </dsp:txXfrm>
    </dsp:sp>
    <dsp:sp modelId="{45D3CF2C-EAE4-440F-9ED3-58E72069277D}">
      <dsp:nvSpPr>
        <dsp:cNvPr id="0" name=""/>
        <dsp:cNvSpPr/>
      </dsp:nvSpPr>
      <dsp:spPr>
        <a:xfrm rot="10800000">
          <a:off x="0" y="836645"/>
          <a:ext cx="11277600" cy="84262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State and explain the trends in following properties of alkali metals down the group?</a:t>
          </a:r>
          <a:endParaRPr lang="en-US" sz="1900" kern="1200"/>
        </a:p>
      </dsp:txBody>
      <dsp:txXfrm rot="10800000">
        <a:off x="0" y="836645"/>
        <a:ext cx="11277600" cy="547515"/>
      </dsp:txXfrm>
    </dsp:sp>
    <dsp:sp modelId="{FBB536D6-C902-4464-887F-5C975C6DAC36}">
      <dsp:nvSpPr>
        <dsp:cNvPr id="0" name=""/>
        <dsp:cNvSpPr/>
      </dsp:nvSpPr>
      <dsp:spPr>
        <a:xfrm rot="10800000">
          <a:off x="0" y="2234"/>
          <a:ext cx="11277600" cy="84262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ASSIGNMENT</a:t>
          </a:r>
          <a:endParaRPr lang="en-US" sz="1900" kern="1200"/>
        </a:p>
      </dsp:txBody>
      <dsp:txXfrm rot="10800000">
        <a:off x="0" y="2234"/>
        <a:ext cx="11277600" cy="5475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B186A-6B8A-459D-B273-95547951884B}">
      <dsp:nvSpPr>
        <dsp:cNvPr id="0" name=""/>
        <dsp:cNvSpPr/>
      </dsp:nvSpPr>
      <dsp:spPr>
        <a:xfrm>
          <a:off x="7" y="0"/>
          <a:ext cx="8915384" cy="38442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1.With reference to the table  above ,construct or design an infographics showing the physical properties of alkali metals .</a:t>
          </a:r>
          <a:endParaRPr lang="en-US" sz="3800" kern="1200" dirty="0"/>
        </a:p>
      </dsp:txBody>
      <dsp:txXfrm>
        <a:off x="1305635" y="562979"/>
        <a:ext cx="6304128" cy="2718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12E8D-E8B7-4FD8-8341-1EF2E45657A0}" type="datetimeFigureOut">
              <a:rPr lang="en-US" smtClean="0"/>
              <a:pPr/>
              <a:t>09-Apr-19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E84D0-2180-4BB6-B860-2D534A6AB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84D0-2180-4BB6-B860-2D534A6ABFC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56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E84D0-2180-4BB6-B860-2D534A6ABF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7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A53C-E45A-4E32-98FA-7686402CBE88}" type="datetime1">
              <a:rPr lang="en-US" smtClean="0"/>
              <a:pPr/>
              <a:t>09-Apr-19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44018"/>
      </p:ext>
    </p:extLst>
  </p:cSld>
  <p:clrMapOvr>
    <a:masterClrMapping/>
  </p:clrMapOvr>
  <p:transition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B7E7-8D4A-4622-B5E6-45519AAFB4A3}" type="datetime1">
              <a:rPr lang="en-US" smtClean="0"/>
              <a:pPr/>
              <a:t>09-Apr-19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25040"/>
      </p:ext>
    </p:extLst>
  </p:cSld>
  <p:clrMapOvr>
    <a:masterClrMapping/>
  </p:clrMapOvr>
  <p:transition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EE01-D0A0-449B-9CD1-38BB9C82EF6C}" type="datetime1">
              <a:rPr lang="en-US" smtClean="0"/>
              <a:pPr/>
              <a:t>09-Apr-19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69140"/>
      </p:ext>
    </p:extLst>
  </p:cSld>
  <p:clrMapOvr>
    <a:masterClrMapping/>
  </p:clrMapOvr>
  <p:transition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2FA0-532A-46E2-9CE1-7195F5B623C6}" type="datetime1">
              <a:rPr lang="en-US" smtClean="0"/>
              <a:pPr/>
              <a:t>09-Apr-19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70111"/>
      </p:ext>
    </p:extLst>
  </p:cSld>
  <p:clrMapOvr>
    <a:masterClrMapping/>
  </p:clrMapOvr>
  <p:transition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5F88-0D3E-44DB-935A-B784EA88D302}" type="datetime1">
              <a:rPr lang="en-US" smtClean="0"/>
              <a:pPr/>
              <a:t>09-Apr-19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14726"/>
      </p:ext>
    </p:extLst>
  </p:cSld>
  <p:clrMapOvr>
    <a:masterClrMapping/>
  </p:clrMapOvr>
  <p:transition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9C37-0A5D-481B-9980-F339EA12ED90}" type="datetime1">
              <a:rPr lang="en-US" smtClean="0"/>
              <a:pPr/>
              <a:t>09-Apr-19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65648"/>
      </p:ext>
    </p:extLst>
  </p:cSld>
  <p:clrMapOvr>
    <a:masterClrMapping/>
  </p:clrMapOvr>
  <p:transition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3003-4E54-4755-9759-4C8179706A73}" type="datetime1">
              <a:rPr lang="en-US" smtClean="0"/>
              <a:pPr/>
              <a:t>09-Apr-19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34486"/>
      </p:ext>
    </p:extLst>
  </p:cSld>
  <p:clrMapOvr>
    <a:masterClrMapping/>
  </p:clrMapOvr>
  <p:transition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5CA1-BCEB-4FA5-8B8C-39C17C03C9D2}" type="datetime1">
              <a:rPr lang="en-US" smtClean="0"/>
              <a:pPr/>
              <a:t>09-Apr-19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2732"/>
      </p:ext>
    </p:extLst>
  </p:cSld>
  <p:clrMapOvr>
    <a:masterClrMapping/>
  </p:clrMapOvr>
  <p:transition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E4DF-ED7E-49B1-ABDC-E87025D1A6FA}" type="datetime1">
              <a:rPr lang="en-US" smtClean="0"/>
              <a:pPr/>
              <a:t>09-Apr-19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92008"/>
      </p:ext>
    </p:extLst>
  </p:cSld>
  <p:clrMapOvr>
    <a:masterClrMapping/>
  </p:clrMapOvr>
  <p:transition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9554-4D45-4AB5-8360-CFF2003F1366}" type="datetime1">
              <a:rPr lang="en-US" smtClean="0"/>
              <a:pPr/>
              <a:t>09-Apr-19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63243"/>
      </p:ext>
    </p:extLst>
  </p:cSld>
  <p:clrMapOvr>
    <a:masterClrMapping/>
  </p:clrMapOvr>
  <p:transition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C113-D56D-44CF-A9C7-E6263D630A70}" type="datetime1">
              <a:rPr lang="en-US" smtClean="0"/>
              <a:pPr/>
              <a:t>09-Apr-19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50737"/>
      </p:ext>
    </p:extLst>
  </p:cSld>
  <p:clrMapOvr>
    <a:masterClrMapping/>
  </p:clrMapOvr>
  <p:transition>
    <p:dissolv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740-4D93-4E2C-9321-52D819BB1DB7}" type="datetime1">
              <a:rPr lang="en-US" smtClean="0"/>
              <a:pPr/>
              <a:t>09-Apr-19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ransition>
    <p:dissolve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11430000" cy="6589128"/>
          </a:xfrm>
        </p:spPr>
        <p:txBody>
          <a:bodyPr>
            <a:noAutofit/>
          </a:bodyPr>
          <a:lstStyle/>
          <a:p>
            <a:pPr algn="l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 </a:t>
            </a:r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 NDIRANGU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NJAHI SECONDARY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SUBJECT:  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CHEMISTRY</a:t>
            </a:r>
            <a:b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 :     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FAMILIES</a:t>
            </a:r>
            <a:b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 TOPIC 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ALKALI METALS</a:t>
            </a:r>
            <a:b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COUNTY 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KIAMBU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697300" y="5867400"/>
            <a:ext cx="5917679" cy="3810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A53C-E45A-4E32-98FA-7686402CBE88}" type="datetime1">
              <a:rPr lang="en-US" smtClean="0"/>
              <a:pPr/>
              <a:t>09-Apr-19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72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videoplayback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94844" y="1813214"/>
            <a:ext cx="5802312" cy="4351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2FA0-532A-46E2-9CE1-7195F5B623C6}" type="datetime1">
              <a:rPr lang="en-US" smtClean="0"/>
              <a:pPr/>
              <a:t>09-Apr-19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60907"/>
      </p:ext>
    </p:extLst>
  </p:cSld>
  <p:clrMapOvr>
    <a:masterClrMapping/>
  </p:clrMapOvr>
  <p:transition>
    <p:dissolv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 OF ALKALI METALS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873985"/>
              </p:ext>
            </p:extLst>
          </p:nvPr>
        </p:nvGraphicFramePr>
        <p:xfrm>
          <a:off x="1143000" y="1371600"/>
          <a:ext cx="10515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743200" cy="365125"/>
          </a:xfrm>
        </p:spPr>
        <p:txBody>
          <a:bodyPr/>
          <a:lstStyle/>
          <a:p>
            <a:fld id="{1CC22FA0-532A-46E2-9CE1-7195F5B623C6}" type="datetime1">
              <a:rPr lang="en-US" smtClean="0"/>
              <a:pPr/>
              <a:t>09-Apr-19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73705"/>
      </p:ext>
    </p:extLst>
  </p:cSld>
  <p:clrMapOvr>
    <a:masterClrMapping/>
  </p:clrMapOvr>
  <p:transition>
    <p:dissolve/>
    <p:sndAc>
      <p:stSnd>
        <p:snd r:embed="rId2" name="applause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Image result for infographics of alkali metal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1000" y="228600"/>
            <a:ext cx="12573000" cy="686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2FA0-532A-46E2-9CE1-7195F5B623C6}" type="datetime1">
              <a:rPr lang="en-US" smtClean="0"/>
              <a:pPr/>
              <a:t>09-Apr-19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7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applause.wav"/>
          </p:stSnd>
        </p:sndAc>
      </p:transition>
    </mc:Choice>
    <mc:Fallback xmlns="">
      <p:transition spd="slow">
        <p:random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B2A-7932-4724-BA30-10818156CC2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938042"/>
            <a:ext cx="11963400" cy="140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GROUP I ELEMENTS: ALKALI METALS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Group I elements are called Alkali metals except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Hydrogen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which is a non metal.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alkali metals include: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016193"/>
              </p:ext>
            </p:extLst>
          </p:nvPr>
        </p:nvGraphicFramePr>
        <p:xfrm>
          <a:off x="228600" y="2566082"/>
          <a:ext cx="11658599" cy="4364070"/>
        </p:xfrm>
        <a:graphic>
          <a:graphicData uri="http://schemas.openxmlformats.org/drawingml/2006/table">
            <a:tbl>
              <a:tblPr/>
              <a:tblGrid>
                <a:gridCol w="212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8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4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96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728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latin typeface="Times New Roman"/>
                          <a:ea typeface="Times New Roman"/>
                        </a:rPr>
                        <a:t>Element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Symbol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latin typeface="Times New Roman"/>
                          <a:ea typeface="Times New Roman"/>
                        </a:rPr>
                        <a:t>Atomic number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latin typeface="Times New Roman"/>
                          <a:ea typeface="Times New Roman"/>
                        </a:rPr>
                        <a:t>Electron structure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Oxidation state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latin typeface="Times New Roman"/>
                          <a:ea typeface="Times New Roman"/>
                        </a:rPr>
                        <a:t>Valency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4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latin typeface="Times New Roman"/>
                          <a:ea typeface="Times New Roman"/>
                        </a:rPr>
                        <a:t>Lithium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Li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latin typeface="Times New Roman"/>
                          <a:ea typeface="Times New Roman"/>
                        </a:rPr>
                        <a:t>2:</a:t>
                      </a: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Li</a:t>
                      </a:r>
                      <a:r>
                        <a:rPr lang="en-US" sz="2100" b="1" baseline="300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+1</a:t>
                      </a:r>
                      <a:endParaRPr lang="en-US" sz="21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4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latin typeface="Times New Roman"/>
                          <a:ea typeface="Times New Roman"/>
                        </a:rPr>
                        <a:t>Sodium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Na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latin typeface="Times New Roman"/>
                          <a:ea typeface="Times New Roman"/>
                        </a:rPr>
                        <a:t>2:8:</a:t>
                      </a: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Na</a:t>
                      </a:r>
                      <a:r>
                        <a:rPr lang="en-US" sz="2100" b="1" baseline="300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+1</a:t>
                      </a:r>
                      <a:endParaRPr lang="en-US" sz="21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4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latin typeface="Times New Roman"/>
                          <a:ea typeface="Times New Roman"/>
                        </a:rPr>
                        <a:t>Potassium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latin typeface="Times New Roman"/>
                          <a:ea typeface="Times New Roman"/>
                        </a:rPr>
                        <a:t>2:8:8:</a:t>
                      </a: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en-US" sz="2100" b="1" baseline="300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+1</a:t>
                      </a:r>
                      <a:endParaRPr lang="en-US" sz="21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4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latin typeface="Times New Roman"/>
                          <a:ea typeface="Times New Roman"/>
                        </a:rPr>
                        <a:t>Rubidium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Rb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latin typeface="Times New Roman"/>
                          <a:ea typeface="Times New Roman"/>
                        </a:rPr>
                        <a:t>37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latin typeface="Times New Roman"/>
                          <a:ea typeface="Times New Roman"/>
                        </a:rPr>
                        <a:t>2:8:18:8:</a:t>
                      </a: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Rb</a:t>
                      </a:r>
                      <a:r>
                        <a:rPr lang="en-US" sz="2100" b="1" baseline="300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+1</a:t>
                      </a:r>
                      <a:endParaRPr lang="en-US" sz="21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28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latin typeface="Times New Roman"/>
                          <a:ea typeface="Times New Roman"/>
                        </a:rPr>
                        <a:t>Caesium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Cs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latin typeface="Times New Roman"/>
                          <a:ea typeface="Times New Roman"/>
                        </a:rPr>
                        <a:t>2:8:18:18:8:</a:t>
                      </a: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Cs</a:t>
                      </a:r>
                      <a:r>
                        <a:rPr lang="en-US" sz="2100" b="1" baseline="300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+1</a:t>
                      </a:r>
                      <a:endParaRPr lang="en-US" sz="21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28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latin typeface="Times New Roman"/>
                          <a:ea typeface="Times New Roman"/>
                        </a:rPr>
                        <a:t>Francium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Fr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latin typeface="Times New Roman"/>
                          <a:ea typeface="Times New Roman"/>
                        </a:rPr>
                        <a:t>87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latin typeface="Times New Roman"/>
                          <a:ea typeface="Times New Roman"/>
                        </a:rPr>
                        <a:t>2:8:18:32</a:t>
                      </a:r>
                      <a:r>
                        <a:rPr lang="en-US" sz="2100" b="1" dirty="0" smtClean="0">
                          <a:latin typeface="Times New Roman"/>
                          <a:ea typeface="Times New Roman"/>
                        </a:rPr>
                        <a:t>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latin typeface="Times New Roman"/>
                          <a:ea typeface="Times New Roman"/>
                        </a:rPr>
                        <a:t>18:8:</a:t>
                      </a:r>
                      <a:r>
                        <a:rPr lang="en-US" sz="21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Fr</a:t>
                      </a:r>
                      <a:r>
                        <a:rPr lang="en-US" sz="2100" b="1" baseline="300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+1</a:t>
                      </a:r>
                      <a:endParaRPr lang="en-US" sz="21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05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7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75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4572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Image result for atomic structure of alkali metal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7488"/>
            <a:ext cx="8915400" cy="671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2FA0-532A-46E2-9CE1-7195F5B623C6}" type="datetime1">
              <a:rPr lang="en-US" smtClean="0"/>
              <a:pPr/>
              <a:t>09-Apr-19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02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-76200"/>
            <a:ext cx="6347713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ALKALI METALS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961305"/>
              </p:ext>
            </p:extLst>
          </p:nvPr>
        </p:nvGraphicFramePr>
        <p:xfrm>
          <a:off x="-32084" y="960438"/>
          <a:ext cx="12115800" cy="5426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2FA0-532A-46E2-9CE1-7195F5B623C6}" type="datetime1">
              <a:rPr lang="en-US" smtClean="0"/>
              <a:pPr/>
              <a:t>09-Apr-19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94555"/>
      </p:ext>
    </p:extLst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72550" y="7597774"/>
            <a:ext cx="762000" cy="365125"/>
          </a:xfrm>
        </p:spPr>
        <p:txBody>
          <a:bodyPr/>
          <a:lstStyle/>
          <a:p>
            <a:fld id="{1A3EEB2A-7932-4724-BA30-10818156CC2F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747432"/>
              </p:ext>
            </p:extLst>
          </p:nvPr>
        </p:nvGraphicFramePr>
        <p:xfrm>
          <a:off x="0" y="1828799"/>
          <a:ext cx="12192001" cy="6324602"/>
        </p:xfrm>
        <a:graphic>
          <a:graphicData uri="http://schemas.openxmlformats.org/drawingml/2006/table">
            <a:tbl>
              <a:tblPr/>
              <a:tblGrid>
                <a:gridCol w="2500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4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9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56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785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Element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Symbol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Atomic number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Atomic 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radius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       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nM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Ionic 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radius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      (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nM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Lithium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Li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0.133</a:t>
                      </a:r>
                      <a:endParaRPr lang="en-US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0.060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8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Sodium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Na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0.157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0.095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8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Potassium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K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0.203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0.133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524000" y="30480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Table showing the atomic and ionic radius of some alkali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metals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27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3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jgthungu@gmail.com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B2A-7932-4724-BA30-10818156CC2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0" y="829300"/>
            <a:ext cx="12039600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ATOMIC SIZE/RADIUS of alkali metals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Atomic Radius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distance  between the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centre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the nucleus and the occupied outermost energy level.</a:t>
            </a:r>
            <a:endParaRPr lang="en-US" sz="2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NB:: The atomic size increases down the group.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Atomic radius is measured in nanometers(n).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bigger the atomic radius the larger the atomic size.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Reasons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The number of energy levels increases down the group from Lithium 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potasium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/Francium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more the number of energy levels the larger the atomic size. e.g.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atomic size of Potassium is larger than that of sodium because Potassium has more(4) energy levels than sodium which has (3) energy levels.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320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isInverted="1"/>
        <p:sndAc>
          <p:stSnd>
            <p:snd r:embed="rId2" name="applause.wav"/>
          </p:stSnd>
        </p:sndAc>
      </p:transition>
    </mc:Choice>
    <mc:Fallback xmlns="">
      <p:transition spd="slow" advClick="0" advTm="10000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7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7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7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7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7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7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4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7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7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7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7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7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7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96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7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7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7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32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972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972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972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64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72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72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72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67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12115799" cy="5410200"/>
          </a:xfrm>
        </p:spPr>
        <p:txBody>
          <a:bodyPr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atomic radius of alkali metals is bigger than the ionic radius.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This is because alkali metals react by losing/donating the outer electron and hence lose the outer energy level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2FA0-532A-46E2-9CE1-7195F5B623C6}" type="datetime1">
              <a:rPr lang="en-US" smtClean="0"/>
              <a:pPr/>
              <a:t>09-Apr-19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5162"/>
      </p:ext>
    </p:extLst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B2A-7932-4724-BA30-10818156CC2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0" y="508568"/>
            <a:ext cx="12192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8800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ionic radius</a:t>
            </a:r>
            <a:endParaRPr lang="en-US" sz="8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distance between the centre of the nucleus of an ion and the outermost energy level occupied by electron/s is called ionic radius</a:t>
            </a:r>
            <a:r>
              <a:rPr lang="en-US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Ionic radius is also measured in nanometers(n).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bigger the ionic radius the larger the size of the ion.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0972593"/>
      </p:ext>
    </p:extLst>
  </p:cSld>
  <p:clrMapOvr>
    <a:masterClrMapping/>
  </p:clrMapOvr>
  <p:transition advClick="0" advTm="10000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8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8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8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8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8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8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8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8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8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8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8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8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8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8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8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371601"/>
            <a:ext cx="6600042" cy="70986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481329"/>
              </p:ext>
            </p:extLst>
          </p:nvPr>
        </p:nvGraphicFramePr>
        <p:xfrm>
          <a:off x="-76200" y="2081466"/>
          <a:ext cx="12192000" cy="5462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2FA0-532A-46E2-9CE1-7195F5B623C6}" type="datetime1">
              <a:rPr lang="en-US" smtClean="0"/>
              <a:pPr/>
              <a:t>09-Apr-19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3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B2A-7932-4724-BA30-10818156CC2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228600" y="1878566"/>
            <a:ext cx="12420600" cy="50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minimum amount of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energy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required to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remove an electron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from an atom of element in its gaseous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state.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SI unit of ionization energy is kilojoules per mole/kJmole</a:t>
            </a:r>
            <a:r>
              <a:rPr lang="en-US" sz="32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Ionization energy depend on atomic radius.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higher the atomic radius, the less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nuclear attraction on outer electrons/energy level and thus the lower the ionization energy.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For alkali metals the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ionization energy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decrease down the group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as the atomic radius increase and the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nuclear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attraction on outer energy level electrons decrease.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958554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Ionization energy</a:t>
            </a:r>
          </a:p>
        </p:txBody>
      </p:sp>
    </p:spTree>
    <p:extLst>
      <p:ext uri="{BB962C8B-B14F-4D97-AF65-F5344CB8AC3E}">
        <p14:creationId xmlns:p14="http://schemas.microsoft.com/office/powerpoint/2010/main" val="54595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2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2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2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02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02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02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2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02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02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02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7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024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024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024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475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1024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1024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1024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9296"/>
            <a:ext cx="10515600" cy="1631951"/>
          </a:xfrm>
        </p:spPr>
        <p:txBody>
          <a:bodyPr/>
          <a:lstStyle/>
          <a:p>
            <a:pPr algn="ctr"/>
            <a:r>
              <a:rPr lang="en-US" dirty="0" smtClean="0"/>
              <a:t>PHYSICAL PROPERTIES OF ALKALI METALS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292152"/>
              </p:ext>
            </p:extLst>
          </p:nvPr>
        </p:nvGraphicFramePr>
        <p:xfrm>
          <a:off x="76200" y="2133600"/>
          <a:ext cx="11277600" cy="472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2FA0-532A-46E2-9CE1-7195F5B623C6}" type="datetime1">
              <a:rPr lang="en-US" smtClean="0"/>
              <a:pPr/>
              <a:t>09-Apr-19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21403"/>
      </p:ext>
    </p:extLst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B2A-7932-4724-BA30-10818156CC2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1" y="1159657"/>
            <a:ext cx="1135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Summary of some physical properties of the 1</a:t>
            </a:r>
            <a:r>
              <a:rPr lang="en-US" sz="3200" u="sng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three alkali metals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69131"/>
              </p:ext>
            </p:extLst>
          </p:nvPr>
        </p:nvGraphicFramePr>
        <p:xfrm>
          <a:off x="609601" y="2592895"/>
          <a:ext cx="11353800" cy="5508495"/>
        </p:xfrm>
        <a:graphic>
          <a:graphicData uri="http://schemas.openxmlformats.org/drawingml/2006/table">
            <a:tbl>
              <a:tblPr/>
              <a:tblGrid>
                <a:gridCol w="1403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3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16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242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7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17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Alkali metal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Appearance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Ease of cutting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Melting point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2000" b="1" baseline="300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Boiling point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2000" b="1" baseline="30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Conductivity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ionization energy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93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Lithium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Silvery white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Not easy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180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1330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Good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520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5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Sodium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Shiny grey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Easy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98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890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Good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496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19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Potassium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Shiny grey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Very easy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64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774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Good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419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44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EB2A-7932-4724-BA30-10818156CC2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152400" y="319514"/>
            <a:ext cx="11887200" cy="610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Appearance: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Alkali metals have a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shiny grey metallic luster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when freshly cut.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surface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quickly tarnishes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(turns to dull)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 exposure to air. This is because the metal surface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quickly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reacts with elements of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air/oxygen.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Melting and boiling points: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Alkali metals have a relatively low melting/boiling point than common metals like Iron.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is because alkali metals use only one delocalized electron to form a weak metallic bond/structure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m.pt and b.pt decreases down the group.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Electrical/thermal conductivity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Alkali metals are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good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thermal and electrical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conductors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Metals conduct using 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outer mobile delocalized electrons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The delocalized electrons move randomly within the metallic structure.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835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3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03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03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03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03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03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2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03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03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03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25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1034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1034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1034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5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1034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1034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1034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75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1034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1034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1034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75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1034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1034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1034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4596" y="228600"/>
            <a:ext cx="7632405" cy="1676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Activity 2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31465868"/>
              </p:ext>
            </p:extLst>
          </p:nvPr>
        </p:nvGraphicFramePr>
        <p:xfrm>
          <a:off x="1600200" y="2590801"/>
          <a:ext cx="8915400" cy="3844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731E-00F3-4F5B-BE00-B2BB55877C83}" type="datetime1">
              <a:rPr lang="en-US" smtClean="0"/>
              <a:pPr/>
              <a:t>09-Apr-19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19200"/>
            <a:ext cx="8761413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67927"/>
      </p:ext>
    </p:extLst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8437"/>
            <a:ext cx="10515600" cy="1325563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 all uses of sodium shown in  the slide above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04801"/>
            <a:ext cx="10515600" cy="762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2FA0-532A-46E2-9CE1-7195F5B623C6}" type="datetime1">
              <a:rPr lang="en-US" smtClean="0"/>
              <a:pPr/>
              <a:t>09-Apr-19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95996"/>
      </p:ext>
    </p:extLst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226504"/>
            <a:ext cx="8153400" cy="2550877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two chemistry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8915400" cy="3886200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Alkali metals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6B9F-7C76-431C-B520-D4F6966634AB}" type="datetime1">
              <a:rPr lang="en-US" smtClean="0"/>
              <a:pPr/>
              <a:t>09-Apr-19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Introduction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200" y="112463"/>
            <a:ext cx="12115800" cy="6721474"/>
          </a:xfrm>
        </p:spPr>
        <p:txBody>
          <a:bodyPr>
            <a:noAutofit/>
          </a:bodyPr>
          <a:lstStyle/>
          <a:p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following pictures: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A53C-E45A-4E32-98FA-7686402CBE88}" type="datetime1">
              <a:rPr lang="en-US" smtClean="0"/>
              <a:pPr/>
              <a:t>09-Apr-19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152400"/>
            <a:ext cx="12344400" cy="69500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2FA0-532A-46E2-9CE1-7195F5B623C6}" type="datetime1">
              <a:rPr lang="en-US" smtClean="0"/>
              <a:pPr/>
              <a:t>09-Apr-19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417"/>
      </p:ext>
    </p:extLst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2FA0-532A-46E2-9CE1-7195F5B623C6}" type="datetime1">
              <a:rPr lang="en-US" smtClean="0"/>
              <a:pPr/>
              <a:t>09-Apr-19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33977"/>
      </p:ext>
    </p:extLst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1963400" cy="4651375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THE  GROUP ONE ELEMENTS/ ALKALI METALS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2FA0-532A-46E2-9CE1-7195F5B623C6}" type="datetime1">
              <a:rPr lang="en-US" smtClean="0"/>
              <a:pPr/>
              <a:t>09-Apr-19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71012"/>
      </p:ext>
    </p:extLst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Image result for atomic structure of alkali metal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199"/>
            <a:ext cx="12268200" cy="731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2FA0-532A-46E2-9CE1-7195F5B623C6}" type="datetime1">
              <a:rPr lang="en-US" smtClean="0"/>
              <a:pPr/>
              <a:t>09-Apr-19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1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1"/>
            <a:ext cx="12192000" cy="1524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the video below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2971799"/>
            <a:ext cx="12192000" cy="3749675"/>
          </a:xfrm>
        </p:spPr>
        <p:txBody>
          <a:bodyPr>
            <a:noAutofit/>
          </a:bodyPr>
          <a:lstStyle/>
          <a:p>
            <a:pPr algn="l"/>
            <a:r>
              <a:rPr lang="en-US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and explain the trend in the following properties down the group         …….</a:t>
            </a:r>
            <a:endParaRPr lang="en-US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A53C-E45A-4E32-98FA-7686402CBE88}" type="datetime1">
              <a:rPr lang="en-US" smtClean="0"/>
              <a:pPr/>
              <a:t>09-Apr-19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1354</TotalTime>
  <Words>797</Words>
  <Application>Microsoft Office PowerPoint</Application>
  <PresentationFormat>Widescreen</PresentationFormat>
  <Paragraphs>207</Paragraphs>
  <Slides>26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NAME:      MR NDIRANGU SCHOOL:  NJAHI SECONDARY SUBJECT:  CHEMISTRY TOPIC :     CHEMICAL FAMILIES SUB TOPIC : ALKALI METALS COUNTY :    KIAMBU</vt:lpstr>
      <vt:lpstr>OBJECTIVES </vt:lpstr>
      <vt:lpstr>FORM two chemistry</vt:lpstr>
      <vt:lpstr>Introduction</vt:lpstr>
      <vt:lpstr>PowerPoint Presentation</vt:lpstr>
      <vt:lpstr>PowerPoint Presentation</vt:lpstr>
      <vt:lpstr>PowerPoint Presentation</vt:lpstr>
      <vt:lpstr>PowerPoint Presentation</vt:lpstr>
      <vt:lpstr>Watch the video below </vt:lpstr>
      <vt:lpstr>PowerPoint Presentation</vt:lpstr>
      <vt:lpstr>PROPERTIES OF ALKALI METALS</vt:lpstr>
      <vt:lpstr>PowerPoint Presentation</vt:lpstr>
      <vt:lpstr>PowerPoint Presentation</vt:lpstr>
      <vt:lpstr>PowerPoint Presentation</vt:lpstr>
      <vt:lpstr>ALKALI METALS</vt:lpstr>
      <vt:lpstr>PowerPoint Presentation</vt:lpstr>
      <vt:lpstr>PowerPoint Presentation</vt:lpstr>
      <vt:lpstr>CONCLUSION</vt:lpstr>
      <vt:lpstr>PowerPoint Presentation</vt:lpstr>
      <vt:lpstr>PowerPoint Presentation</vt:lpstr>
      <vt:lpstr>PHYSICAL PROPERTIES OF ALKALI METALS</vt:lpstr>
      <vt:lpstr>PowerPoint Presentation</vt:lpstr>
      <vt:lpstr>PowerPoint Presentation</vt:lpstr>
      <vt:lpstr>Activity 2</vt:lpstr>
      <vt:lpstr> </vt:lpstr>
      <vt:lpstr>Record all uses of sodium shown in  the slide above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 ONE ENGLISH</dc:title>
  <dc:creator>STRICTLY ICT LAPTOP</dc:creator>
  <cp:lastModifiedBy>USER 18</cp:lastModifiedBy>
  <cp:revision>125</cp:revision>
  <dcterms:created xsi:type="dcterms:W3CDTF">2006-08-16T00:00:00Z</dcterms:created>
  <dcterms:modified xsi:type="dcterms:W3CDTF">2019-04-09T12:17:03Z</dcterms:modified>
</cp:coreProperties>
</file>